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1524" r:id="rId2"/>
    <p:sldId id="1512" r:id="rId3"/>
    <p:sldId id="1513" r:id="rId4"/>
    <p:sldId id="1515" r:id="rId5"/>
    <p:sldId id="1516" r:id="rId6"/>
    <p:sldId id="1517" r:id="rId7"/>
    <p:sldId id="1518" r:id="rId8"/>
    <p:sldId id="1519" r:id="rId9"/>
    <p:sldId id="1520" r:id="rId10"/>
    <p:sldId id="1521" r:id="rId11"/>
    <p:sldId id="1522" r:id="rId12"/>
    <p:sldId id="1523" r:id="rId13"/>
    <p:sldId id="1491" r:id="rId14"/>
  </p:sldIdLst>
  <p:sldSz cx="12192000" cy="6858000"/>
  <p:notesSz cx="9926638" cy="6797675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0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cb" initials="c" lastIdx="1" clrIdx="0"/>
  <p:cmAuthor id="1" name="阮晓岩" initials="阮" lastIdx="1" clrIdx="0"/>
  <p:cmAuthor id="2" name="陈喆" initials="陈" lastIdx="27" clrIdx="1"/>
  <p:cmAuthor id="3" name="Chen, Naikang A." initials="C" lastIdx="6" clrIdx="0"/>
  <p:cmAuthor id="4" name="於宝泉" initials="於" lastIdx="0" clrIdx="2"/>
  <p:cmAuthor id="1023" name="峰哥" initials="峰" lastIdx="1" clrIdx="110"/>
  <p:cmAuthor id="5" name="苏薇" initials="苏" lastIdx="2" clrIdx="3"/>
  <p:cmAuthor id="1024" name="sunyi" initials="s" lastIdx="1" clrIdx="223"/>
  <p:cmAuthor id="6" name="yubaoquan" initials="y" lastIdx="1" clrIdx="4"/>
  <p:cmAuthor id="1025" name="A1832" initials="A" lastIdx="1" clrIdx="196"/>
  <p:cmAuthor id="7" name="未知用户2" initials="未" lastIdx="27" clrIdx="1"/>
  <p:cmAuthor id="1026" name="wangsj0429" initials="w" lastIdx="1" clrIdx="1025"/>
  <p:cmAuthor id="8" name="张建慧" initials="张" lastIdx="1" clrIdx="0"/>
  <p:cmAuthor id="9" name="微软用户" initials="微" lastIdx="1" clrIdx="0"/>
  <p:cmAuthor id="1028" name="liu jane" initials="l" lastIdx="2" clrIdx="175"/>
  <p:cmAuthor id="10" name="李辉" initials="李" lastIdx="1" clrIdx="0"/>
  <p:cmAuthor id="11" name="Peter Pan" initials="P" lastIdx="1" clrIdx="0"/>
  <p:cmAuthor id="12" name="作者" initials="作" lastIdx="0" clrIdx="1"/>
  <p:cmAuthor id="13" name="董耀辉" initials="董" lastIdx="1" clrIdx="12"/>
  <p:cmAuthor id="1032" name="朱光耀" initials="朱" lastIdx="1" clrIdx="436"/>
  <p:cmAuthor id="14" name="djz" initials="d" lastIdx="0" clrIdx="0"/>
  <p:cmAuthor id="15" name="tao yan" initials="ty" lastIdx="1" clrIdx="13"/>
  <p:cmAuthor id="16" name="周明" initials="周" lastIdx="1" clrIdx="0"/>
  <p:cmAuthor id="17" name="未知用户1" initials="未" lastIdx="1" clrIdx="0"/>
  <p:cmAuthor id="18" name="meixin hu" initials="m" lastIdx="1" clrIdx="0"/>
  <p:cmAuthor id="19" name="Saunter" initials="S" lastIdx="13" clrIdx="1"/>
  <p:cmAuthor id="1038" name="王 平坚" initials="王" lastIdx="1" clrIdx="0"/>
  <p:cmAuthor id="20" name="王瑶" initials="王" lastIdx="2" clrIdx="0"/>
  <p:cmAuthor id="1039" name="鲁守吉" initials="鲁" lastIdx="1" clrIdx="726"/>
  <p:cmAuthor id="21" name="Lenovo" initials="L" lastIdx="1" clrIdx="0"/>
  <p:cmAuthor id="1040" name="金海燕" initials="金" lastIdx="1" clrIdx="446"/>
  <p:cmAuthor id="22" name="Redeker, Yolanda" initials="R" lastIdx="9" clrIdx="1"/>
  <p:cmAuthor id="1041" name="SDTAGX008" initials="S" lastIdx="1" clrIdx="734"/>
  <p:cmAuthor id="23" name="Tseng, Melanie" initials="T" lastIdx="3" clrIdx="2"/>
  <p:cmAuthor id="24" name="Tao, Sherry Sitong" initials="TSS" lastIdx="1" clrIdx="14"/>
  <p:cmAuthor id="25" name="杨素雯" initials="杨" lastIdx="30" clrIdx="1"/>
  <p:cmAuthor id="1044" name="Wang Sisi" initials="W" lastIdx="2" clrIdx="0"/>
  <p:cmAuthor id="26" name="hj" initials="h" lastIdx="2" clrIdx="2"/>
  <p:cmAuthor id="27" name="IKKI" initials="I" lastIdx="1" clrIdx="0"/>
  <p:cmAuthor id="28" name="bob kang" initials="bk" lastIdx="3" clrIdx="15"/>
  <p:cmAuthor id="29" name="Xin Wang (IB)" initials="X" lastIdx="7" clrIdx="0"/>
  <p:cmAuthor id="30" name="Haiyang Wang" initials="H" lastIdx="4" clrIdx="2"/>
  <p:cmAuthor id="31" name="庞尔慧" initials="庞" lastIdx="91" clrIdx="12"/>
  <p:cmAuthor id="32" name="XMY" initials="X" lastIdx="1" clrIdx="18"/>
  <p:cmAuthor id="33" name="xmy" initials="x" lastIdx="4" clrIdx="19"/>
  <p:cmAuthor id="1052" name="Modle" initials="M" lastIdx="1" clrIdx="0"/>
  <p:cmAuthor id="34" name="wum20" initials="w" lastIdx="1" clrIdx="7"/>
  <p:cmAuthor id="35" name="未知用户3" initials="未" lastIdx="3" clrIdx="0"/>
  <p:cmAuthor id="1054" name="karen" initials="k" lastIdx="1" clrIdx="27"/>
  <p:cmAuthor id="36" name="武敏" initials="武" lastIdx="2" clrIdx="8"/>
  <p:cmAuthor id="37" name="ZYSR-XY" initials="Z" lastIdx="6" clrIdx="10"/>
  <p:cmAuthor id="38" name="刘颖" initials="刘" lastIdx="7" clrIdx="0"/>
  <p:cmAuthor id="39" name="曾阿婷" initials="曾" lastIdx="1" clrIdx="16"/>
  <p:cmAuthor id="40" name="Mia Vida Villanueva" initials="M" lastIdx="1" clrIdx="0"/>
  <p:cmAuthor id="41" name="ting yue" initials="t" lastIdx="1" clrIdx="0"/>
  <p:cmAuthor id="42" name="david bin" initials="d" lastIdx="3" clrIdx="0"/>
  <p:cmAuthor id="43" name="MLOONG" initials="M" lastIdx="1" clrIdx="0"/>
  <p:cmAuthor id="1062" name="大勇哥" initials="大" lastIdx="1" clrIdx="223"/>
  <p:cmAuthor id="44" name="未知用户4" initials="未" lastIdx="6" clrIdx="0"/>
  <p:cmAuthor id="45" name="未知用户5" initials="未" lastIdx="2" clrIdx="0"/>
  <p:cmAuthor id="46" name="李飞" initials="李飞" lastIdx="1" clrIdx="45"/>
  <p:cmAuthor id="47" name=" " initials=" " lastIdx="1" clrIdx="16"/>
  <p:cmAuthor id="1066" name="万 江波" initials="万" lastIdx="1" clrIdx="0"/>
  <p:cmAuthor id="48" name="Liu Dong" initials="L" lastIdx="1" clrIdx="0"/>
  <p:cmAuthor id="1067" name="wangcz2" initials="w" lastIdx="3" clrIdx="0"/>
  <p:cmAuthor id="49" name="Zhao Jing" initials="Z" lastIdx="1" clrIdx="2"/>
  <p:cmAuthor id="1068" name="l" initials="l" lastIdx="1" clrIdx="93"/>
  <p:cmAuthor id="50" name="song song" initials="s" lastIdx="1" clrIdx="0"/>
  <p:cmAuthor id="51" name="未知用户16" initials="未" lastIdx="1" clrIdx="5"/>
  <p:cmAuthor id="1070" name="liulan" initials="l" lastIdx="7" clrIdx="22"/>
  <p:cmAuthor id="52" name="朴春善" initials="朴" lastIdx="2" clrIdx="51"/>
  <p:cmAuthor id="53" name="未知用户18" initials="未" lastIdx="6" clrIdx="0"/>
  <p:cmAuthor id="1072" name="MY" initials="M" lastIdx="1" clrIdx="753"/>
  <p:cmAuthor id="54" name="未知用户6" initials="未" lastIdx="1" clrIdx="0"/>
  <p:cmAuthor id="55" name="未知用户10" initials="未" lastIdx="1" clrIdx="4"/>
  <p:cmAuthor id="56" name="未知用户15" initials="未" lastIdx="27" clrIdx="1"/>
  <p:cmAuthor id="57" name="未知用户20" initials="未" lastIdx="1" clrIdx="0"/>
  <p:cmAuthor id="1076" name="郑雅欣---寿险总公司营销市场部" initials="郑" lastIdx="1" clrIdx="0"/>
  <p:cmAuthor id="58" name="未知用户21" initials="未" lastIdx="1" clrIdx="0"/>
  <p:cmAuthor id="59" name="彭浩" initials="彭" lastIdx="1" clrIdx="4"/>
  <p:cmAuthor id="60" name="未知用户22" initials="未" lastIdx="1" clrIdx="0"/>
  <p:cmAuthor id="61" name="林 卓" initials="林" lastIdx="1" clrIdx="15"/>
  <p:cmAuthor id="1080" name="李岩" initials="李" lastIdx="4" clrIdx="0"/>
  <p:cmAuthor id="62" name="Norton" initials="N" lastIdx="1" clrIdx="1"/>
  <p:cmAuthor id="63" name="Zhanwei Xiao(CUC SRD2-HZ-FZ)" initials="Z" lastIdx="0" clrIdx="0"/>
  <p:cmAuthor id="64" name="苗茜" initials="苗" lastIdx="1" clrIdx="8"/>
  <p:cmAuthor id="65" name="团的 X奶爸" initials="团的" lastIdx="2" clrIdx="20"/>
  <p:cmAuthor id="66" name="张 振" initials="张" lastIdx="1" clrIdx="21"/>
  <p:cmAuthor id="67" name="祝惠蓉" initials="祝" lastIdx="3" clrIdx="8"/>
  <p:cmAuthor id="1086" name="miao zhang" initials="m" lastIdx="1" clrIdx="22"/>
  <p:cmAuthor id="68" name="sunyiqun2016@163.com" initials="s" lastIdx="1" clrIdx="20"/>
  <p:cmAuthor id="1087" name="郭文侠" initials="郭" lastIdx="1" clrIdx="225"/>
  <p:cmAuthor id="69" name="15806574110@163.com" initials="1" lastIdx="1" clrIdx="21"/>
  <p:cmAuthor id="1088" name="阳 焦" initials="阳" lastIdx="1" clrIdx="0"/>
  <p:cmAuthor id="70" name="张 明晖" initials="张" lastIdx="1" clrIdx="69"/>
  <p:cmAuthor id="71" name="xiaver xiaver" initials="xx" lastIdx="1" clrIdx="70"/>
  <p:cmAuthor id="1090" name="续晓婧" initials="续" lastIdx="2" clrIdx="0"/>
  <p:cmAuthor id="72" name="li ly" initials="ll" lastIdx="1" clrIdx="71"/>
  <p:cmAuthor id="73" name="刘 阳春" initials="刘" lastIdx="1" clrIdx="72"/>
  <p:cmAuthor id="1092" name="崔阳阳" initials="崔" lastIdx="1" clrIdx="453"/>
  <p:cmAuthor id="74" name="三农金融事业部综合员" initials="三" lastIdx="1" clrIdx="0"/>
  <p:cmAuthor id="1093" name="Lee Melo" initials="L" lastIdx="1" clrIdx="0"/>
  <p:cmAuthor id="75" name="沈静" initials="沈" lastIdx="2" clrIdx="74"/>
  <p:cmAuthor id="76" name="郭欣萍" initials="郭" lastIdx="4" clrIdx="3"/>
  <p:cmAuthor id="1095" name="运营" initials="运" lastIdx="1" clrIdx="101"/>
  <p:cmAuthor id="77" name="唐思源" initials="唐" lastIdx="1" clrIdx="0"/>
  <p:cmAuthor id="1096" name="13954" initials="1" lastIdx="1" clrIdx="228"/>
  <p:cmAuthor id="78" name="何 静" initials="何" lastIdx="1" clrIdx="4"/>
  <p:cmAuthor id="1097" name="徐晓丽" initials="徐" lastIdx="1" clrIdx="23"/>
  <p:cmAuthor id="79" name="未知用户32" initials="未" lastIdx="0" clrIdx="2"/>
  <p:cmAuthor id="1098" name="星辰" initials="星" lastIdx="1" clrIdx="217"/>
  <p:cmAuthor id="80" name="未知用户33" initials="未" lastIdx="1" clrIdx="0"/>
  <p:cmAuthor id="1099" name="戴方方" initials="戴" lastIdx="3" clrIdx="0"/>
  <p:cmAuthor id="81" name="孟萦" initials="孟" lastIdx="1" clrIdx="2"/>
  <p:cmAuthor id="1100" name="陈 明东" initials="陈" lastIdx="1" clrIdx="0"/>
  <p:cmAuthor id="82" name="未知用户7" initials="未" lastIdx="1" clrIdx="0"/>
  <p:cmAuthor id="1101" name="office user" initials="o" lastIdx="1" clrIdx="2"/>
  <p:cmAuthor id="83" name="PC" initials="P" lastIdx="1" clrIdx="0"/>
  <p:cmAuthor id="84" name="罗彬" initials="罗" lastIdx="1" clrIdx="0"/>
  <p:cmAuthor id="1103" name="office365" initials="o" lastIdx="1" clrIdx="22"/>
  <p:cmAuthor id="85" name="ts" initials="t" lastIdx="0" clrIdx="0"/>
  <p:cmAuthor id="86" name="1 mac" initials="1" lastIdx="1" clrIdx="0"/>
  <p:cmAuthor id="1105" name="甄 建文" initials="甄" lastIdx="4" clrIdx="24"/>
  <p:cmAuthor id="87" name="zyrstz" initials="z" lastIdx="11" clrIdx="11"/>
  <p:cmAuthor id="88" name="Jinyi" initials="J" lastIdx="42" clrIdx="2"/>
  <p:cmAuthor id="1107" name="章梦滢" initials="章" lastIdx="5" clrIdx="0"/>
  <p:cmAuthor id="89" name="江涛 李" initials="江" lastIdx="2" clrIdx="0"/>
  <p:cmAuthor id="90" name="林雪" initials="林" lastIdx="1" clrIdx="13"/>
  <p:cmAuthor id="1109" name="57867" initials="5" lastIdx="1" clrIdx="95"/>
  <p:cmAuthor id="91" name="但佳" initials="但" lastIdx="1" clrIdx="1"/>
  <p:cmAuthor id="92" name="番茄花园" initials="番" lastIdx="4" clrIdx="0"/>
  <p:cmAuthor id="93" name="王俊" initials="王" lastIdx="1" clrIdx="71"/>
  <p:cmAuthor id="1112" name="Chris French" initials="C" lastIdx="68" clrIdx="4"/>
  <p:cmAuthor id="94" name="李佳" initials="李" lastIdx="2" clrIdx="0"/>
  <p:cmAuthor id="95" name="diana.cheng" initials="d" lastIdx="1" clrIdx="1"/>
  <p:cmAuthor id="96" name="黄欣悦" initials="黄" lastIdx="7" clrIdx="2"/>
  <p:cmAuthor id="1115" name="Melissa" initials="M" lastIdx="1" clrIdx="239"/>
  <p:cmAuthor id="97" name="Zhou, Jane Ye" initials="Z" lastIdx="1" clrIdx="3"/>
  <p:cmAuthor id="98" name="Ma, Jun A." initials="M" lastIdx="4" clrIdx="4"/>
  <p:cmAuthor id="99" name="Doris Tan" initials="D" lastIdx="1" clrIdx="0"/>
  <p:cmAuthor id="1118" name="韦三省" initials="韦" lastIdx="1" clrIdx="0"/>
  <p:cmAuthor id="100" name="Joy HL Sang" initials="J" lastIdx="4" clrIdx="2"/>
  <p:cmAuthor id="101" name="未知用户17" initials="未" lastIdx="1" clrIdx="21"/>
  <p:cmAuthor id="102" name="Zhou, Joey (IBD)" initials="Z" lastIdx="1" clrIdx="8"/>
  <p:cmAuthor id="1121" name="You Zhou" initials="Y" lastIdx="1" clrIdx="95"/>
  <p:cmAuthor id="103" name="孙运海" initials="孙" lastIdx="1" clrIdx="29"/>
  <p:cmAuthor id="104" name="浩 陈" initials="浩" lastIdx="1" clrIdx="14"/>
  <p:cmAuthor id="105" name="wumin" initials="w" lastIdx="3" clrIdx="3"/>
  <p:cmAuthor id="106" name="MC SYSTEM" initials="M" lastIdx="2" clrIdx="0"/>
  <p:cmAuthor id="107" name="spring_ren" initials="s" lastIdx="2" clrIdx="1"/>
  <p:cmAuthor id="108" name="李璐---寿险总公司营销管理部" initials="李" lastIdx="0" clrIdx="0"/>
  <p:cmAuthor id="109" name="xuqing" initials="x" lastIdx="4" clrIdx="0"/>
  <p:cmAuthor id="110" name="王顶" initials="王" lastIdx="1" clrIdx="0"/>
  <p:cmAuthor id="1129" name="叶 俊锋" initials="叶" lastIdx="0" clrIdx="4"/>
  <p:cmAuthor id="111" name="李传波" initials="李" lastIdx="10" clrIdx="0"/>
  <p:cmAuthor id="1130" name="YANGCHENG" initials="Y" lastIdx="1" clrIdx="0"/>
  <p:cmAuthor id="112" name="45383746@qq.com" initials="4" lastIdx="1" clrIdx="1"/>
  <p:cmAuthor id="113" name="hauk guan" initials="h" lastIdx="7" clrIdx="2"/>
  <p:cmAuthor id="114" name="sierra" initials="s" lastIdx="1" clrIdx="5"/>
  <p:cmAuthor id="1133" name="why" initials="w" lastIdx="2" clrIdx="32"/>
  <p:cmAuthor id="115" name="陈艳" initials="陈" lastIdx="1" clrIdx="44"/>
  <p:cmAuthor id="116" name="王 公然" initials="王" lastIdx="1" clrIdx="73"/>
  <p:cmAuthor id="117" name="chou charlotte" initials="cc" lastIdx="1" clrIdx="74"/>
  <p:cmAuthor id="1136" name="wuyizhe" initials="w" lastIdx="0" clrIdx="0"/>
  <p:cmAuthor id="118" name="万户网络" initials="万" lastIdx="1" clrIdx="0"/>
  <p:cmAuthor id="119" name="gaoguanglei" initials="g" lastIdx="1" clrIdx="75"/>
  <p:cmAuthor id="1138" name="huangxiaowu" initials="h" lastIdx="2" clrIdx="241"/>
  <p:cmAuthor id="120" name="wangfengfeng" initials="w" lastIdx="1" clrIdx="119"/>
  <p:cmAuthor id="121" name="wuyifei" initials="w" lastIdx="2" clrIdx="120"/>
  <p:cmAuthor id="122" name="周静" initials="周" lastIdx="9" clrIdx="33"/>
  <p:cmAuthor id="123" name="liang" initials="l" lastIdx="1" clrIdx="122"/>
  <p:cmAuthor id="124" name="张谭" initials="张" lastIdx="1" clrIdx="123"/>
  <p:cmAuthor id="125" name="何小菊" initials="A" lastIdx="1" clrIdx="124"/>
  <p:cmAuthor id="126" name="xiaohong" initials="x" lastIdx="1" clrIdx="125"/>
  <p:cmAuthor id="127" name="13487" initials="1" lastIdx="1" clrIdx="126"/>
  <p:cmAuthor id="128" name="W Nic" initials="W" lastIdx="1" clrIdx="0"/>
  <p:cmAuthor id="129" name="未知用户23" initials="未" lastIdx="2" clrIdx="3"/>
  <p:cmAuthor id="130" name="未知用户24" initials="未" lastIdx="1" clrIdx="12"/>
  <p:cmAuthor id="131" name="未知用户26" initials="未" lastIdx="2" clrIdx="0"/>
  <p:cmAuthor id="132" name="未知用户27" initials="未" lastIdx="2" clrIdx="2"/>
  <p:cmAuthor id="133" name="Author" initials="A" lastIdx="1" clrIdx="0"/>
  <p:cmAuthor id="134" name="xiong kang" initials="xk" lastIdx="1" clrIdx="129"/>
  <p:cmAuthor id="1153" name="hee-lhb" initials="h" lastIdx="1" clrIdx="0"/>
  <p:cmAuthor id="135" name="李登伦" initials="李" lastIdx="1" clrIdx="134"/>
  <p:cmAuthor id="136" name="周灿灿" initials="周" lastIdx="1" clrIdx="135"/>
  <p:cmAuthor id="137" name="admin" initials="a" lastIdx="2" clrIdx="134"/>
  <p:cmAuthor id="1156" name="xingxf" initials="x" lastIdx="2" clrIdx="0"/>
  <p:cmAuthor id="138" name="sdzhe" initials="s" lastIdx="1" clrIdx="137"/>
  <p:cmAuthor id="139" name="Admin" initials="A" lastIdx="1" clrIdx="137"/>
  <p:cmAuthor id="1158" name="龚平-lcq" initials="龚" lastIdx="3" clrIdx="0"/>
  <p:cmAuthor id="140" name="陈栩" initials="陈" lastIdx="2" clrIdx="139"/>
  <p:cmAuthor id="141" name="67556" initials="6" lastIdx="1" clrIdx="140"/>
  <p:cmAuthor id="142" name="侯本源" initials="侯" lastIdx="1" clrIdx="141"/>
  <p:cmAuthor id="143" name="李旭" initials="李" lastIdx="53" clrIdx="142"/>
  <p:cmAuthor id="1162" name="李 惠" initials="李" lastIdx="1" clrIdx="0"/>
  <p:cmAuthor id="144" name="W WANG" initials="W" lastIdx="1" clrIdx="136"/>
  <p:cmAuthor id="1163" name="吴 育明" initials="吴" lastIdx="3" clrIdx="0"/>
  <p:cmAuthor id="145" name="马小群" initials="董" lastIdx="1" clrIdx="144"/>
  <p:cmAuthor id="146" name="王凌霄" initials="王" lastIdx="2" clrIdx="145"/>
  <p:cmAuthor id="147" name="黄海腾" initials="黄" lastIdx="1" clrIdx="146"/>
  <p:cmAuthor id="148" name="唐艳轩" initials="唐" lastIdx="3" clrIdx="147"/>
  <p:cmAuthor id="1167" name="19140" initials="1" lastIdx="2" clrIdx="0"/>
  <p:cmAuthor id="149" name="尹迎jd" initials="尹" lastIdx="1" clrIdx="148"/>
  <p:cmAuthor id="1168" name="刘沐妍" initials="刘" lastIdx="4" clrIdx="1"/>
  <p:cmAuthor id="150" name="yanqiqi-lgd" initials="y" lastIdx="2" clrIdx="5"/>
  <p:cmAuthor id="151" name="340021705@qq.com" initials="3" lastIdx="1" clrIdx="124"/>
  <p:cmAuthor id="152" name="田辰" initials="田" lastIdx="2" clrIdx="152"/>
  <p:cmAuthor id="153" name="40306" initials="4" lastIdx="1" clrIdx="153"/>
  <p:cmAuthor id="155" name="未知用户28" initials="未" lastIdx="1" clrIdx="0"/>
  <p:cmAuthor id="156" name="唐艳轩jd" initials="唐" lastIdx="1" clrIdx="160"/>
  <p:cmAuthor id="157" name="冯雅洁" initials="冯" lastIdx="1" clrIdx="110"/>
  <p:cmAuthor id="158" name="大客户中心" initials="大" lastIdx="1" clrIdx="18"/>
  <p:cmAuthor id="159" name="云钊" initials="云" lastIdx="1" clrIdx="143"/>
  <p:cmAuthor id="160" name="贺龙" initials="贺" lastIdx="1" clrIdx="0"/>
  <p:cmAuthor id="161" name="毛文晋" initials="毛" lastIdx="2" clrIdx="151"/>
  <p:cmAuthor id="162" name="岳文甲" initials="岳" lastIdx="1" clrIdx="1"/>
  <p:cmAuthor id="163" name="Microsoft Office User" initials="M" lastIdx="1" clrIdx="148"/>
  <p:cmAuthor id="164" name="Ju Dawei" initials="JD" lastIdx="1" clrIdx="134"/>
  <p:cmAuthor id="165" name="Ms" initials="M" lastIdx="1" clrIdx="0"/>
  <p:cmAuthor id="166" name="楼冠华" initials="U" lastIdx="1" clrIdx="124"/>
  <p:cmAuthor id="167" name="YC" initials="Y" lastIdx="1" clrIdx="134"/>
  <p:cmAuthor id="353158055" name="韩雨" initials="韩" lastIdx="0" clrIdx="0"/>
  <p:cmAuthor id="168" name="colin chen" initials="cc" lastIdx="2" clrIdx="135"/>
  <p:cmAuthor id="169" name="齐登宝" initials="齐" lastIdx="1" clrIdx="1"/>
  <p:cmAuthor id="170" name="ydx2003new@163.com" initials="y" lastIdx="1" clrIdx="0"/>
  <p:cmAuthor id="171" name="未知用户47" initials="未" lastIdx="1" clrIdx="0"/>
  <p:cmAuthor id="172" name="肖 雷" initials="肖" lastIdx="1" clrIdx="0"/>
  <p:cmAuthor id="173" name="gongxuan" initials="g" lastIdx="1" clrIdx="0"/>
  <p:cmAuthor id="174" name="wangyuan20" initials="w" lastIdx="0" clrIdx="1"/>
  <p:cmAuthor id="175" name="cuizijin01" initials="c" lastIdx="6" clrIdx="2"/>
  <p:cmAuthor id="176" name="zhuqy3" initials="z" lastIdx="1" clrIdx="0"/>
  <p:cmAuthor id="177" name="幺以谦" initials="幺" lastIdx="2" clrIdx="1"/>
  <p:cmAuthor id="178" name="sunlj002" initials="s" lastIdx="7" clrIdx="0"/>
  <p:cmAuthor id="179" name="何秀英" initials="何" lastIdx="1" clrIdx="8"/>
  <p:cmAuthor id="180" name="杨东风" initials="杨" lastIdx="9" clrIdx="0"/>
  <p:cmAuthor id="181" name="YANGS-PC" initials="Y" lastIdx="0" clrIdx="0"/>
  <p:cmAuthor id="182" name="b1487" initials="b" lastIdx="1" clrIdx="0"/>
  <p:cmAuthor id="183" name="songchunhua" initials="s" lastIdx="0" clrIdx="0"/>
  <p:cmAuthor id="184" name="张林林" initials="张" lastIdx="1" clrIdx="0"/>
  <p:cmAuthor id="185" name="lixiaosong" initials="l" lastIdx="0" clrIdx="2"/>
  <p:cmAuthor id="186" name="刘岸亮" initials="刘" lastIdx="1" clrIdx="0"/>
  <p:cmAuthor id="187" name="雍中婧" initials="雍" lastIdx="26" clrIdx="0"/>
  <p:cmAuthor id="188" name="任斐" initials="任" lastIdx="1" clrIdx="1"/>
  <p:cmAuthor id="189" name="程学春 cxc" initials="程" lastIdx="1" clrIdx="0"/>
  <p:cmAuthor id="190" name="chenli8" initials="c" lastIdx="10" clrIdx="0"/>
  <p:cmAuthor id="191" name="448097321@qq.com" initials="4" lastIdx="0" clrIdx="0"/>
  <p:cmAuthor id="192" name="zhumin1" initials="z" lastIdx="1" clrIdx="1"/>
  <p:cmAuthor id="193" name="FS" initials="F" lastIdx="1" clrIdx="0"/>
  <p:cmAuthor id="194" name="Temp" initials="T" lastIdx="0" clrIdx="0"/>
  <p:cmAuthor id="195" name="zq" initials="z" lastIdx="1" clrIdx="0"/>
  <p:cmAuthor id="196" name="M7100z-win7" initials="M" lastIdx="1" clrIdx="6"/>
  <p:cmAuthor id="197" name="于洪洲-ZLWD" initials="YU" lastIdx="17" clrIdx="35"/>
  <p:cmAuthor id="198" name="liupeiru-ZLWD" initials="zlwd" lastIdx="14" clrIdx="36"/>
  <p:cmAuthor id="199" name="杨姗" initials="杨" lastIdx="3" clrIdx="1"/>
  <p:cmAuthor id="200" name="Sky123.Org" initials="S" lastIdx="1" clrIdx="0"/>
  <p:cmAuthor id="201" name="stillu" initials="s" lastIdx="1" clrIdx="0"/>
  <p:cmAuthor id="202" name="zhoujw08" initials="z" lastIdx="1" clrIdx="201"/>
  <p:cmAuthor id="203" name="时方赛" initials="时" lastIdx="1" clrIdx="202"/>
  <p:cmAuthor id="204" name="deeplm" initials="d" lastIdx="1" clrIdx="0"/>
  <p:cmAuthor id="205" name="lenovo0" initials="l" lastIdx="1" clrIdx="0"/>
  <p:cmAuthor id="206" name="zhangbw18" initials="z" lastIdx="1" clrIdx="205"/>
  <p:cmAuthor id="207" name="wangll132" initials="w" lastIdx="1" clrIdx="206"/>
  <p:cmAuthor id="208" name="dongwc0205" initials="d" lastIdx="1" clrIdx="15"/>
  <p:cmAuthor id="1316121247" name="林桦桦" initials="林" lastIdx="18242" clrIdx="0"/>
  <p:cmAuthor id="209" name="ZhangYu" initials="Z" lastIdx="1" clrIdx="0"/>
  <p:cmAuthor id="1316121248" name="瞿 梅" initials="瞿" lastIdx="1" clrIdx="452"/>
  <p:cmAuthor id="210" name="SHMILY" initials="S" lastIdx="1" clrIdx="0"/>
  <p:cmAuthor id="1316121249" name="NINGMEI" initials="N" lastIdx="1" clrIdx="878"/>
  <p:cmAuthor id="211" name="刘云飞" initials="刘" lastIdx="1" clrIdx="6"/>
  <p:cmAuthor id="1316121250" name="连 浩" initials="连" lastIdx="1" clrIdx="915"/>
  <p:cmAuthor id="212" name="Yoda KK" initials="Y" lastIdx="1" clrIdx="10"/>
  <p:cmAuthor id="1316121251" name="子轩 朱" initials="子轩" lastIdx="1" clrIdx="959"/>
  <p:cmAuthor id="213" name="未知用户56" initials="" lastIdx="1" clrIdx="0"/>
  <p:cmAuthor id="214" name="李 斌" initials="李" lastIdx="3" clrIdx="0"/>
  <p:cmAuthor id="215" name="孙现民" initials="孙" lastIdx="1" clrIdx="0"/>
  <p:cmAuthor id="216" name="陈静雯" initials="陈" lastIdx="2" clrIdx="0"/>
  <p:cmAuthor id="217" name="HaoshuaiWu" initials="H" lastIdx="1" clrIdx="0"/>
  <p:cmAuthor id="218" name="刘承刚" initials="刘" lastIdx="6" clrIdx="0"/>
  <p:cmAuthor id="219" name="Wanwei Liang" initials="W" lastIdx="1" clrIdx="0"/>
  <p:cmAuthor id="220" name="acer" initials="a" lastIdx="1" clrIdx="0"/>
  <p:cmAuthor id="221" name="陈容慧" initials="陈" lastIdx="1" clrIdx="0"/>
  <p:cmAuthor id="222" name="pc" initials="p" lastIdx="1" clrIdx="1"/>
  <p:cmAuthor id="223" name="贾彬彬" initials="贾" lastIdx="1" clrIdx="0"/>
  <p:cmAuthor id="224" name="未知用户46" initials="未" lastIdx="1" clrIdx="2"/>
  <p:cmAuthor id="225" name="YZB" initials="Y" lastIdx="1" clrIdx="15"/>
  <p:cmAuthor id="226" name="yiwei zhu" initials="y" lastIdx="14" clrIdx="0"/>
  <p:cmAuthor id="227" name="吕震" initials="吕" lastIdx="6" clrIdx="0"/>
  <p:cmAuthor id="228" name="未知用户48" initials="未" lastIdx="20" clrIdx="0"/>
  <p:cmAuthor id="229" name="未知用户29" initials="未" lastIdx="9" clrIdx="0"/>
  <p:cmAuthor id="230" name="未知用户30" initials="未" lastIdx="1" clrIdx="0"/>
  <p:cmAuthor id="231" name="未知用户31" initials="未" lastIdx="1" clrIdx="1"/>
  <p:cmAuthor id="232" name="未知用户41" initials="未" lastIdx="1" clrIdx="0"/>
  <p:cmAuthor id="233" name="未知用户43" initials="未" lastIdx="1" clrIdx="1"/>
  <p:cmAuthor id="234" name="未知用户44" initials="未" lastIdx="1" clrIdx="0"/>
  <p:cmAuthor id="235" name="未知用户45" initials="未" lastIdx="1" clrIdx="0"/>
  <p:cmAuthor id="236" name="sun frank" initials="s" lastIdx="1" clrIdx="0"/>
  <p:cmAuthor id="237" name="njlife" initials="n" lastIdx="2" clrIdx="0"/>
  <p:cmAuthor id="238" name="徐 伟钦" initials="徐" lastIdx="2" clrIdx="0"/>
  <p:cmAuthor id="239" name="李昕玫" initials="李" lastIdx="1" clrIdx="0"/>
  <p:cmAuthor id="240" name="lianxing liao" initials="l" lastIdx="1" clrIdx="0"/>
  <p:cmAuthor id="241" name="未知用户" initials="未" lastIdx="1" clrIdx="0"/>
  <p:cmAuthor id="242" name="yangysh" initials="y" lastIdx="1" clrIdx="0"/>
  <p:cmAuthor id="243" name="ZZC" initials="Z" lastIdx="1" clrIdx="1"/>
  <p:cmAuthor id="244" name="李晨曦" initials="李" lastIdx="14" clrIdx="0"/>
  <p:cmAuthor id="245" name="Bonan Qi" initials="B" lastIdx="43" clrIdx="0"/>
  <p:cmAuthor id="246" name="yaoxiaojun" initials="y" lastIdx="1" clrIdx="0"/>
  <p:cmAuthor id="247" name="tianan" initials="t" lastIdx="1" clrIdx="5"/>
  <p:cmAuthor id="248" name="朱雪松" initials="朱" lastIdx="2" clrIdx="2"/>
  <p:cmAuthor id="249" name="821375975@qq.com" initials="8" lastIdx="1" clrIdx="23"/>
  <p:cmAuthor id="250" name="Vagun Vagun" initials="V" lastIdx="1" clrIdx="0"/>
  <p:cmAuthor id="251" name="李秋静" initials="李" lastIdx="1" clrIdx="1"/>
  <p:cmAuthor id="252" name="陈林" initials="陈" lastIdx="1" clrIdx="0"/>
  <p:cmAuthor id="253" name="董晔" initials="董" lastIdx="9" clrIdx="0"/>
  <p:cmAuthor id="254" name="张梦莞" initials="张" lastIdx="1" clrIdx="27"/>
  <p:cmAuthor id="255" name="严之" initials="严" lastIdx="3" clrIdx="0"/>
  <p:cmAuthor id="256" name="程诗媛" initials="程" lastIdx="4" clrIdx="1"/>
  <p:cmAuthor id="257" name="梁潇-lhq" initials="梁" lastIdx="1" clrIdx="0"/>
  <p:cmAuthor id="258" name="apple" initials="a" lastIdx="2" clrIdx="0"/>
  <p:cmAuthor id="259" name="翟宏帅" initials="翟" lastIdx="1" clrIdx="0"/>
  <p:cmAuthor id="260" name="86139" initials="8" lastIdx="1" clrIdx="0"/>
  <p:cmAuthor id="261" name="朴鹏-lhq" initials="朴" lastIdx="0" clrIdx="18"/>
  <p:cmAuthor id="262" name="吕 阔" initials="吕" lastIdx="1" clrIdx="22"/>
  <p:cmAuthor id="263" name="ozg106" initials="o" lastIdx="1" clrIdx="92"/>
  <p:cmAuthor id="264" name="冰箱" initials="冰" lastIdx="1" clrIdx="0"/>
  <p:cmAuthor id="265" name="lixun" initials="l" lastIdx="0" clrIdx="16"/>
  <p:cmAuthor id="266" name="Isabella" initials="I" lastIdx="4" clrIdx="4"/>
  <p:cmAuthor id="267" name="KK Yoda" initials="K" lastIdx="1" clrIdx="10"/>
  <p:cmAuthor id="268" name="未知用户36" initials="未" lastIdx="10" clrIdx="0"/>
  <p:cmAuthor id="269" name="未知用户148" initials="未" lastIdx="1" clrIdx="0"/>
  <p:cmAuthor id="270" name="未知用户163" initials="未" lastIdx="1" clrIdx="0"/>
  <p:cmAuthor id="271" name="未知用户151" initials="未" lastIdx="0" clrIdx="1"/>
  <p:cmAuthor id="272" name="未知用户152" initials="未" lastIdx="3" clrIdx="0"/>
  <p:cmAuthor id="273" name="未知用户164" initials="未" lastIdx="0" clrIdx="1"/>
  <p:cmAuthor id="274" name="未知用户153" initials="未" lastIdx="2" clrIdx="0"/>
  <p:cmAuthor id="275" name="未知用户154" initials="未" lastIdx="1" clrIdx="0"/>
  <p:cmAuthor id="276" name="未知用户155" initials="未" lastIdx="2" clrIdx="0"/>
  <p:cmAuthor id="277" name="未知用户156" initials="未" lastIdx="15" clrIdx="0"/>
  <p:cmAuthor id="278" name="未知用户157" initials="未" lastIdx="1" clrIdx="0"/>
  <p:cmAuthor id="279" name="未知用户158" initials="未" lastIdx="7" clrIdx="0"/>
  <p:cmAuthor id="280" name="未知用户159" initials="未" lastIdx="1" clrIdx="0"/>
  <p:cmAuthor id="281" name="未知用户160" initials="未" lastIdx="1" clrIdx="0"/>
  <p:cmAuthor id="282" name="未知用户161" initials="未" lastIdx="1" clrIdx="0"/>
  <p:cmAuthor id="283" name="未知用户162" initials="未" lastIdx="2" clrIdx="0"/>
  <p:cmAuthor id="284" name="未知用户149" initials="未" lastIdx="0" clrIdx="0"/>
  <p:cmAuthor id="285" name="未知用户146" initials="未" lastIdx="1" clrIdx="21"/>
  <p:cmAuthor id="286" name="未知用户147" initials="未" lastIdx="1" clrIdx="0"/>
  <p:cmAuthor id="287" name="刘仕俭" initials="刘" lastIdx="1" clrIdx="0"/>
  <p:cmAuthor id="288" name="Changing Zhuang" initials="C" lastIdx="1" clrIdx="1"/>
  <p:cmAuthor id="289" name="未知用户177" initials="未" lastIdx="7" clrIdx="0"/>
  <p:cmAuthor id="290" name="未知用户178" initials="未" lastIdx="7" clrIdx="0"/>
  <p:cmAuthor id="291" name="未知用户179" initials="未" lastIdx="1" clrIdx="0"/>
  <p:cmAuthor id="292" name="未知用户180" initials="未" lastIdx="0" clrIdx="0"/>
  <p:cmAuthor id="293" name="未知用户181" initials="未" lastIdx="0" clrIdx="1"/>
  <p:cmAuthor id="294" name="未知用户182" initials="未" lastIdx="1" clrIdx="0"/>
  <p:cmAuthor id="295" name="未知用户183" initials="未" lastIdx="1" clrIdx="0"/>
  <p:cmAuthor id="296" name="未知用户184" initials="未" lastIdx="2" clrIdx="0"/>
  <p:cmAuthor id="297" name="未知用户187" initials="未" lastIdx="0" clrIdx="0"/>
  <p:cmAuthor id="298" name="未知用户185" initials="未" lastIdx="1" clrIdx="21"/>
  <p:cmAuthor id="299" name="未知用户186" initials="未" lastIdx="1" clrIdx="0"/>
  <p:cmAuthor id="300" name="哒哒 熊猫" initials="哒" lastIdx="1" clrIdx="0"/>
  <p:cmAuthor id="301" name="Yun-Ting Tseng" initials="Y" lastIdx="7" clrIdx="0"/>
  <p:cmAuthor id="302" name="Miss 豆" initials="M" lastIdx="0" clrIdx="0"/>
  <p:cmAuthor id="303" name="G" initials="G" lastIdx="1" clrIdx="22"/>
  <p:cmAuthor id="304" name="我" initials="我" lastIdx="1" clrIdx="32"/>
  <p:cmAuthor id="305" name="??" initials="?" lastIdx="1" clrIdx="0"/>
  <p:cmAuthor id="306" name="未知的使用者123" initials="" lastIdx="8" clrIdx="0"/>
  <p:cmAuthor id="307" name="未知用户108" initials="未" lastIdx="1" clrIdx="0"/>
  <p:cmAuthor id="308" name="未知用户72" initials="未" lastIdx="2" clrIdx="0"/>
  <p:cmAuthor id="309" name="未知用户73" initials="未" lastIdx="1" clrIdx="0"/>
  <p:cmAuthor id="310" name="未知用户74" initials="未" lastIdx="0" clrIdx="0"/>
  <p:cmAuthor id="311" name="未知用户110" initials="未" lastIdx="14" clrIdx="0"/>
  <p:cmAuthor id="312" name="未知用户77" initials="未" lastIdx="2" clrIdx="0"/>
  <p:cmAuthor id="313" name="百里 长青" initials="百" lastIdx="1" clrIdx="0"/>
  <p:cmAuthor id="314" name="熘?" initials="熘" lastIdx="1" clrIdx="0"/>
  <p:cmAuthor id="315" name="未知用户38" initials="未" lastIdx="0" clrIdx="1"/>
  <p:cmAuthor id="316" name="谷雨" initials="谷" lastIdx="1" clrIdx="0"/>
  <p:cmAuthor id="317" name="taowei" initials="t" lastIdx="1" clrIdx="0"/>
  <p:cmAuthor id="318" name="中星 叶" initials="中" lastIdx="1" clrIdx="22"/>
  <p:cmAuthor id="319" name="Dizzy" initials="D" lastIdx="3" clrIdx="0"/>
  <p:cmAuthor id="320" name="倚海听风" initials="倚" lastIdx="1" clrIdx="21"/>
  <p:cmAuthor id="321" name="CodonMedical" initials="C" lastIdx="109" clrIdx="2"/>
  <p:cmAuthor id="322" name="Yvonne Lin" initials="Y" lastIdx="35" clrIdx="3"/>
  <p:cmAuthor id="323" name="Gallivan, John-Paul {MDAO~Basel}" initials="G" lastIdx="4" clrIdx="4"/>
  <p:cmAuthor id="324" name="Helms, Hans-Joachim {MDBA~Basel}" initials="H" lastIdx="36" clrIdx="5"/>
  <p:cmAuthor id="325" name="Codon Medical" initials="C" lastIdx="57" clrIdx="6"/>
  <p:cmAuthor id="326" name="Petersen, Jenny {MDBD~South San Francisco}" initials="P" lastIdx="4" clrIdx="7"/>
  <p:cmAuthor id="327" name="刘风香" initials="刘" lastIdx="5" clrIdx="20"/>
  <p:cmAuthor id="328" name="feng wei" initials="f" lastIdx="1" clrIdx="0"/>
  <p:cmAuthor id="329" name="Meredith Kalish" initials="M" lastIdx="19" clrIdx="10"/>
  <p:cmAuthor id="330" name="Mary Beattie" initials="M" lastIdx="11" clrIdx="11"/>
  <p:cmAuthor id="331" name="Melanie Smitt" initials="M" lastIdx="33" clrIdx="12"/>
  <p:cmAuthor id="332" name="Andrea Michels" initials="A" lastIdx="13" clrIdx="13"/>
  <p:cmAuthor id="333" name="Daniel Clyde (HI)" initials="D" lastIdx="24" clrIdx="0"/>
  <p:cmAuthor id="334" name="Fitzpatrick, Nicole {MGAO~Basel}" initials="F" lastIdx="16" clrIdx="1"/>
  <p:cmAuthor id="335" name="Kate Rijnen" initials="K" lastIdx="11" clrIdx="2"/>
  <p:cmAuthor id="336" name="Mark McGregor (HI)" initials="M" lastIdx="33" clrIdx="3"/>
  <p:cmAuthor id="337" name="Machackova, Zuzana {MDAO~Basel}" initials="M" lastIdx="37" clrIdx="5"/>
  <p:cmAuthor id="339" name="Bart Baranowski (HI)" initials="B" lastIdx="16" clrIdx="7"/>
  <p:cmAuthor id="340" name="Helen Keyworth (HI)" initials="H" lastIdx="77" clrIdx="8"/>
  <p:cmAuthor id="341" name="Louise Adamson (HI)" initials="L" lastIdx="173" clrIdx="9"/>
  <p:cmAuthor id="342" name="Andrew Moss (HI)" initials="A" lastIdx="10" clrIdx="10"/>
  <p:cmAuthor id="343" name="David Morgan (HI)" initials="D" lastIdx="17" clrIdx="11"/>
  <p:cmAuthor id="344" name="Kate Sillitoe (HI)" initials="K" lastIdx="4" clrIdx="12"/>
  <p:cmAuthor id="345" name="孟轩君" initials="孟" lastIdx="2" clrIdx="0"/>
  <p:cmAuthor id="346" name="hpguan" initials="h" lastIdx="27" clrIdx="0"/>
  <p:cmAuthor id="347" name="miaott" initials="m" lastIdx="0" clrIdx="195"/>
  <p:cmAuthor id="348" name="志国 刘" initials="志" lastIdx="1" clrIdx="0"/>
  <p:cmAuthor id="349" name="zhaoby01" initials="z" lastIdx="2" clrIdx="6"/>
  <p:cmAuthor id="350" name="Lydia" initials="L" lastIdx="1" clrIdx="0"/>
  <p:cmAuthor id="351" name="fengyuan03" initials="f" lastIdx="11" clrIdx="1"/>
  <p:cmAuthor id="352" name="古二蛋" initials="古" lastIdx="1" clrIdx="2"/>
  <p:cmAuthor id="353" name="xusha" initials="x" lastIdx="1" clrIdx="2"/>
  <p:cmAuthor id="354" name="李 东科" initials="李" lastIdx="1" clrIdx="35"/>
  <p:cmAuthor id="355" name="甘源" initials="甘" lastIdx="4" clrIdx="0"/>
  <p:cmAuthor id="356" name="何富军" initials="何" lastIdx="1" clrIdx="0"/>
  <p:cmAuthor id="357" name="闫秀丽" initials="闫" lastIdx="0" clrIdx="0"/>
  <p:cmAuthor id="358" name="fafa" initials="f" lastIdx="2" clrIdx="1"/>
  <p:cmAuthor id="359" name="qatr130" initials="q" lastIdx="1" clrIdx="0"/>
  <p:cmAuthor id="360" name="袁正海" initials="袁" lastIdx="1" clrIdx="0"/>
  <p:cmAuthor id="287643681" name="殷格非" initials="殷" lastIdx="2" clrIdx="0"/>
  <p:cmAuthor id="361" name="未知用户84" initials="未" lastIdx="1" clrIdx="0"/>
  <p:cmAuthor id="287643682" name="z r" initials="zr" lastIdx="5" clrIdx="12"/>
  <p:cmAuthor id="362" name="未知用户88" initials="未" lastIdx="1" clrIdx="0"/>
  <p:cmAuthor id="287643683" name="章宝林|zhangbaolin" initials="章宝林" lastIdx="1" clrIdx="21"/>
  <p:cmAuthor id="363" name="未知用户90" initials="未" lastIdx="1" clrIdx="0"/>
  <p:cmAuthor id="287643684" name="郑杨燚|zhengyangyi" initials="郑杨燚" lastIdx="1" clrIdx="25"/>
  <p:cmAuthor id="364" name="未知用户93" initials="未" lastIdx="1" clrIdx="0"/>
  <p:cmAuthor id="287643685" name="虞新颖_36fmV3QV" initials="authorId_321496044" lastIdx="0" clrIdx="0"/>
  <p:cmAuthor id="365" name="未知用户94" initials="未" lastIdx="0" clrIdx="0"/>
  <p:cmAuthor id="366" name="未知用户95" initials="未" lastIdx="1" clrIdx="0"/>
  <p:cmAuthor id="367" name="未知用户96" initials="未" lastIdx="0" clrIdx="1"/>
  <p:cmAuthor id="368" name="未知用户99" initials="未" lastIdx="10" clrIdx="0"/>
  <p:cmAuthor id="369" name="橙子" initials="橙" lastIdx="2" clrIdx="1"/>
  <p:cmAuthor id="370" name="加 林" initials="加" lastIdx="1" clrIdx="0"/>
  <p:cmAuthor id="371" name="wenle369@sina.com" initials="w" lastIdx="1" clrIdx="0"/>
  <p:cmAuthor id="372" name="未知用户418" initials="未" lastIdx="1" clrIdx="0"/>
  <p:cmAuthor id="373" name="未知用户271" initials="未" lastIdx="1" clrIdx="0"/>
  <p:cmAuthor id="374" name="think" initials="t" lastIdx="1" clrIdx="0"/>
  <p:cmAuthor id="375" name="过 去" initials="过" lastIdx="1" clrIdx="0"/>
  <p:cmAuthor id="376" name="ChinaUser" initials="C" lastIdx="1" clrIdx="0"/>
  <p:cmAuthor id="377" name="未知用户75" initials="未" lastIdx="0" clrIdx="0"/>
  <p:cmAuthor id="378" name="未知用户76" initials="未" lastIdx="1" clrIdx="0"/>
  <p:cmAuthor id="379" name="linkplus" initials="l" lastIdx="1" clrIdx="0"/>
  <p:cmAuthor id="380" name="未知用户118" initials="未" lastIdx="1" clrIdx="0"/>
  <p:cmAuthor id="381" name="未知用户119" initials="未" lastIdx="0" clrIdx="0"/>
  <p:cmAuthor id="382" name="未知用户120" initials="未" lastIdx="1" clrIdx="1"/>
  <p:cmAuthor id="383" name="未知用户121" initials="未" lastIdx="8" clrIdx="0"/>
  <p:cmAuthor id="384" name="未知用户122" initials="未" lastIdx="0" clrIdx="0"/>
  <p:cmAuthor id="385" name="未知用户123" initials="未" lastIdx="1" clrIdx="0"/>
  <p:cmAuthor id="386" name="未知用户124" initials="未" lastIdx="9" clrIdx="0"/>
  <p:cmAuthor id="387" name="未知用户125" initials="未" lastIdx="2" clrIdx="0"/>
  <p:cmAuthor id="388" name="未知用户126" initials="未" lastIdx="1" clrIdx="0"/>
  <p:cmAuthor id="389" name="未知用户127" initials="未" lastIdx="1" clrIdx="0"/>
  <p:cmAuthor id="390" name="未知用户128" initials="未" lastIdx="1" clrIdx="0"/>
  <p:cmAuthor id="391" name="未知用户129" initials="未" lastIdx="0" clrIdx="8"/>
  <p:cmAuthor id="392" name="未知用户130" initials="未" lastIdx="1" clrIdx="0"/>
  <p:cmAuthor id="393" name="未知用户131" initials="未" lastIdx="10" clrIdx="0"/>
  <p:cmAuthor id="394" name="未知用户132" initials="未" lastIdx="1" clrIdx="0"/>
  <p:cmAuthor id="395" name="未知用户133" initials="未" lastIdx="2" clrIdx="0"/>
  <p:cmAuthor id="396" name="未知用户134" initials="未" lastIdx="1" clrIdx="0"/>
  <p:cmAuthor id="397" name="未知用户135" initials="未" lastIdx="0" clrIdx="0"/>
  <p:cmAuthor id="394525608" name="仇怿俊" initials="仇" lastIdx="0" clrIdx="0"/>
  <p:cmAuthor id="398" name="未知用户136" initials="未" lastIdx="1" clrIdx="0"/>
  <p:cmAuthor id="394525609" name="Xiaosu Wang" initials="XW" lastIdx="1" clrIdx="24"/>
  <p:cmAuthor id="399" name="未知用户137" initials="未" lastIdx="0" clrIdx="0"/>
  <p:cmAuthor id="400" name="未知用户138" initials="未" lastIdx="7" clrIdx="0"/>
  <p:cmAuthor id="401" name="未知用户141" initials="未" lastIdx="0" clrIdx="0"/>
  <p:cmAuthor id="402" name="未知用户142" initials="未" lastIdx="0" clrIdx="1"/>
  <p:cmAuthor id="403" name="未知用户143" initials="未" lastIdx="1" clrIdx="0"/>
  <p:cmAuthor id="404" name="未知用户144" initials="未" lastIdx="1" clrIdx="0"/>
  <p:cmAuthor id="405" name="未知用户145" initials="未" lastIdx="2" clrIdx="0"/>
  <p:cmAuthor id="406" name="未知用户114" initials="未" lastIdx="1" clrIdx="0"/>
  <p:cmAuthor id="407" name="未知用户115" initials="未" lastIdx="0" clrIdx="1"/>
  <p:cmAuthor id="408" name="未知用户116" initials="未" lastIdx="1" clrIdx="0"/>
  <p:cmAuthor id="409" name="未知用户117" initials="未" lastIdx="0" clrIdx="0"/>
  <p:cmAuthor id="410" name="未知用户139" initials="未" lastIdx="0" clrIdx="0"/>
  <p:cmAuthor id="411" name="未知用户188" initials="未" lastIdx="1" clrIdx="0"/>
  <p:cmAuthor id="412" name="未知用户189" initials="未" lastIdx="1" clrIdx="0"/>
  <p:cmAuthor id="413" name="未知用户165" initials="未" lastIdx="1" clrIdx="0"/>
  <p:cmAuthor id="414" name="未知用户166" initials="未" lastIdx="1" clrIdx="0"/>
  <p:cmAuthor id="415" name="未知用户167" initials="未" lastIdx="1" clrIdx="0"/>
  <p:cmAuthor id="416" name="未知用户168" initials="未" lastIdx="0" clrIdx="8"/>
  <p:cmAuthor id="417" name="未知用户169" initials="未" lastIdx="1" clrIdx="0"/>
  <p:cmAuthor id="418" name="未知用户170" initials="未" lastIdx="10" clrIdx="0"/>
  <p:cmAuthor id="419" name="未知用户171" initials="未" lastIdx="1" clrIdx="0"/>
  <p:cmAuthor id="420" name="未知用户172" initials="未" lastIdx="2" clrIdx="0"/>
  <p:cmAuthor id="421" name="未知用户173" initials="未" lastIdx="1" clrIdx="0"/>
  <p:cmAuthor id="422" name="未知用户174" initials="未" lastIdx="0" clrIdx="0"/>
  <p:cmAuthor id="423" name="未知用户175" initials="未" lastIdx="1" clrIdx="0"/>
  <p:cmAuthor id="424" name="未知用户176" initials="未" lastIdx="0" clrIdx="0"/>
  <p:cmAuthor id="425" name="未知用户68" initials="未" lastIdx="1" clrIdx="0"/>
  <p:cmAuthor id="426" name="未知用户65" initials="未" lastIdx="1" clrIdx="0"/>
  <p:cmAuthor id="427" name="alen" initials="a" lastIdx="2" clrIdx="0"/>
  <p:cmAuthor id="428" name="USER" initials="U" lastIdx="0" clrIdx="0"/>
  <p:cmAuthor id="429" name="王 一鸣" initials="王" lastIdx="1" clrIdx="0"/>
  <p:cmAuthor id="430" name="Well Li" initials="W" lastIdx="1" clrIdx="0"/>
  <p:cmAuthor id="431" name="任俊宣" initials="任" lastIdx="1" clrIdx="6"/>
  <p:cmAuthor id="432" name="未知用户198" initials="未" lastIdx="0" clrIdx="0"/>
  <p:cmAuthor id="433" name="未知用户150" initials="未" lastIdx="1" clrIdx="0"/>
  <p:cmAuthor id="434" name="未知用户220" initials="未" lastIdx="1" clrIdx="0"/>
  <p:cmAuthor id="435" name="未知用户221" initials="未" lastIdx="1" clrIdx="0"/>
  <p:cmAuthor id="436" name="未知用户199" initials="未" lastIdx="0" clrIdx="1"/>
  <p:cmAuthor id="437" name="未知用户200" initials="未" lastIdx="2" clrIdx="0"/>
  <p:cmAuthor id="438" name="未知用户201" initials="未" lastIdx="11" clrIdx="1"/>
  <p:cmAuthor id="439" name="未知用户214" initials="未" lastIdx="1" clrIdx="0"/>
  <p:cmAuthor id="440" name="未知用户216" initials="未" lastIdx="1" clrIdx="0"/>
  <p:cmAuthor id="441" name="未知用户202" initials="未" lastIdx="2" clrIdx="0"/>
  <p:cmAuthor id="442" name="未知用户203" initials="未" lastIdx="15" clrIdx="0"/>
  <p:cmAuthor id="443" name="未知用户204" initials="未" lastIdx="1" clrIdx="0"/>
  <p:cmAuthor id="444" name="未知用户205" initials="未" lastIdx="7" clrIdx="0"/>
  <p:cmAuthor id="445" name="未知用户206" initials="未" lastIdx="1" clrIdx="0"/>
  <p:cmAuthor id="446" name="未知用户207" initials="未" lastIdx="1" clrIdx="0"/>
  <p:cmAuthor id="447" name="未知用户208" initials="未" lastIdx="1" clrIdx="0"/>
  <p:cmAuthor id="448" name="未知用户209" initials="未" lastIdx="2" clrIdx="0"/>
  <p:cmAuthor id="449" name="未知用户210" initials="未" lastIdx="0" clrIdx="0"/>
  <p:cmAuthor id="450" name="未知用户213" initials="未" lastIdx="1" clrIdx="2"/>
  <p:cmAuthor id="451" name="未知用户211" initials="未" lastIdx="1" clrIdx="0"/>
  <p:cmAuthor id="452" name="?定义" initials="?" lastIdx="2" clrIdx="0"/>
  <p:cmAuthor id="453" name="lgp" initials="l" lastIdx="1" clrIdx="0"/>
  <p:cmAuthor id="454" name="allan" initials="a" lastIdx="1" clrIdx="0"/>
  <p:cmAuthor id="455" name="zhenwb" initials="z" lastIdx="1" clrIdx="17"/>
  <p:cmAuthor id="456" name="26080314@qq.com" initials="2" lastIdx="1" clrIdx="181"/>
  <p:cmAuthor id="457" name="mawei19" initials="m" lastIdx="1" clrIdx="21"/>
  <p:cmAuthor id="459" name="韩冰" initials="韩" lastIdx="4" clrIdx="0"/>
  <p:cmAuthor id="460" name="冯敏" initials="冯" lastIdx="1" clrIdx="0"/>
  <p:cmAuthor id="461" name="Simona" initials="S" lastIdx="1" clrIdx="0"/>
  <p:cmAuthor id="462" name="刘国强" initials="刘" lastIdx="1" clrIdx="0"/>
  <p:cmAuthor id="463" name="孙璐璐" initials="孙" lastIdx="1" clrIdx="0"/>
  <p:cmAuthor id="464" name="Windows User" initials="W" lastIdx="1" clrIdx="0"/>
  <p:cmAuthor id="466" name="未知用户34" initials="未" lastIdx="1" clrIdx="1"/>
  <p:cmAuthor id="468" name="未知用户109" initials="未" lastIdx="5" clrIdx="0"/>
  <p:cmAuthor id="469" name="tianjuan555555@outlook.com" initials="t" lastIdx="1" clrIdx="139"/>
  <p:cmAuthor id="470" name="пользователь Microsoft Office" initials="п" lastIdx="1" clrIdx="0"/>
  <p:cmAuthor id="471" name="CPIC" initials="C" lastIdx="1" clrIdx="96"/>
  <p:cmAuthor id="472" name="admini" initials="a" lastIdx="2" clrIdx="0"/>
  <p:cmAuthor id="473" name="汤 海宝" initials="汤" lastIdx="2" clrIdx="176"/>
  <p:cmAuthor id="474" name="何子文" initials="何" lastIdx="1" clrIdx="193"/>
  <p:cmAuthor id="475" name="tong" initials="t" lastIdx="2" clrIdx="0"/>
  <p:cmAuthor id="476" name="1716266060@qq.com" initials="1" lastIdx="1" clrIdx="0"/>
  <p:cmAuthor id="477" name="fz" initials="f" lastIdx="1" clrIdx="0"/>
  <p:cmAuthor id="479" name="sylvia lee" initials="" lastIdx="1" clrIdx="36"/>
  <p:cmAuthor id="486" name="史其淼" initials="史" lastIdx="1" clrIdx="0"/>
  <p:cmAuthor id="488" name="未知用户91" initials="未" lastIdx="0" clrIdx="0"/>
  <p:cmAuthor id="489" name="潈ऎ䕨அ" initials="潈" lastIdx="1" clrIdx="0"/>
  <p:cmAuthor id="490" name="韩喆权" initials="韩" lastIdx="1" clrIdx="0"/>
  <p:cmAuthor id="491" name="ThinkPad" initials="T" lastIdx="1" clrIdx="155"/>
  <p:cmAuthor id="492" name="吴杰" initials="吴" lastIdx="1" clrIdx="0"/>
  <p:cmAuthor id="493" name="anni" initials="a" lastIdx="1" clrIdx="0"/>
  <p:cmAuthor id="494" name="姚灿" initials="姚" lastIdx="4" clrIdx="0"/>
  <p:cmAuthor id="495" name="郭敏娜(Minna Guo)" initials="郭" lastIdx="1" clrIdx="1"/>
  <p:cmAuthor id="496" name="A5937" initials="A" lastIdx="1" clrIdx="137"/>
  <p:cmAuthor id="498" name="Iris-T Liu" initials="I" lastIdx="10" clrIdx="0"/>
  <p:cmAuthor id="499" name="不灰心骑士" initials="不" lastIdx="1" clrIdx="0"/>
  <p:cmAuthor id="500" name="樊 现静" initials="樊" lastIdx="1" clrIdx="144"/>
  <p:cmAuthor id="501" name="黄洁雯" initials="黄" lastIdx="1" clrIdx="146"/>
  <p:cmAuthor id="502" name="邓蓉榕" initials="邓" lastIdx="1" clrIdx="0"/>
  <p:cmAuthor id="504" name="sivaram" initials="s" lastIdx="1" clrIdx="0"/>
  <p:cmAuthor id="505" name="贲春刚" initials="贲" lastIdx="1" clrIdx="0"/>
  <p:cmAuthor id="506" name="刘淼" initials="刘" lastIdx="4" clrIdx="6"/>
  <p:cmAuthor id="507" name="雕刻时光 1987" initials="雕" lastIdx="1" clrIdx="23"/>
  <p:cmAuthor id="508" name="Chen Gin" initials="C" lastIdx="0" clrIdx="1"/>
  <p:cmAuthor id="509" name="YUN Jiayue" initials="Y" lastIdx="9" clrIdx="0"/>
  <p:cmAuthor id="510" name="ST-Zhaoyamo" initials="S" lastIdx="18" clrIdx="1"/>
  <p:cmAuthor id="511" name="zhaoling23" initials="" lastIdx="1" clrIdx="62"/>
  <p:cmAuthor id="1411827" name="黄晓平" initials="黄" lastIdx="0" clrIdx="0"/>
  <p:cmAuthor id="512" name="1" initials="1" lastIdx="1" clrIdx="415"/>
  <p:cmAuthor id="1411828" name="pengfei shen" initials="ps" lastIdx="1" clrIdx="38"/>
  <p:cmAuthor id="513" name="王 金谦" initials="王" lastIdx="2" clrIdx="21"/>
  <p:cmAuthor id="1411829" name="Wu, Jing 1. (NSB - CN/Hangzhou)" initials="WJ1(C" lastIdx="2" clrIdx="39"/>
  <p:cmAuthor id="515" name="15631" initials="1" lastIdx="1" clrIdx="514"/>
  <p:cmAuthor id="516" name="未知用户197" initials="未" lastIdx="0" clrIdx="1"/>
  <p:cmAuthor id="517" name="benbenonroad zhao" initials="b" lastIdx="2" clrIdx="0"/>
  <p:cmAuthor id="518" name="未知用户50" initials="未" lastIdx="1" clrIdx="0"/>
  <p:cmAuthor id="519" name="肖婧" initials="肖" lastIdx="7" clrIdx="0"/>
  <p:cmAuthor id="191251535" name="沈霄雷" initials="沈" lastIdx="833089" clrIdx="0"/>
  <p:cmAuthor id="191251536" name="李哲(ZheLi)-顺丰科技" initials="a" lastIdx="1" clrIdx="11"/>
  <p:cmAuthor id="191251537" name="Echo" initials="E" lastIdx="1" clrIdx="191251536"/>
  <p:cmAuthor id="524" name="weihua" initials="w" lastIdx="1" clrIdx="36"/>
  <p:cmAuthor id="525" name="lin lin" initials="l" lastIdx="1" clrIdx="0"/>
  <p:cmAuthor id="526" name="康炳振" initials="康" lastIdx="1" clrIdx="0"/>
  <p:cmAuthor id="527" name="朱明霞" initials="朱" lastIdx="3" clrIdx="0"/>
  <p:cmAuthor id="528" name="510102" initials="5" lastIdx="1" clrIdx="19"/>
  <p:cmAuthor id="530" name="柯 少鹏" initials="柯" lastIdx="1" clrIdx="0"/>
  <p:cmAuthor id="531" name="未知用户190" initials="未" lastIdx="1" clrIdx="0"/>
  <p:cmAuthor id="532" name="未知用户191" initials="未" lastIdx="2" clrIdx="0"/>
  <p:cmAuthor id="533" name="tcymr" initials="t" lastIdx="1" clrIdx="126"/>
  <p:cmAuthor id="534" name="未知用户194" initials="未" lastIdx="1" clrIdx="0"/>
  <p:cmAuthor id="535" name="未知用户80" initials="未" lastIdx="2" clrIdx="0"/>
  <p:cmAuthor id="537" name="未知用户212" initials="未" lastIdx="1" clrIdx="0"/>
  <p:cmAuthor id="538" name="叶茂甫" initials="叶" lastIdx="1" clrIdx="0"/>
  <p:cmAuthor id="539" name="Maxsad" initials="M" lastIdx="1" clrIdx="0"/>
  <p:cmAuthor id="540" name="黄 兴贵" initials="黄" lastIdx="1" clrIdx="0"/>
  <p:cmAuthor id="541" name="BIAN Mengyan" initials="B" lastIdx="1" clrIdx="0"/>
  <p:cmAuthor id="543" name="王芳" initials="王" lastIdx="14" clrIdx="0"/>
  <p:cmAuthor id="544" name="1qchengnan" initials="1" lastIdx="1" clrIdx="454"/>
  <p:cmAuthor id="545" name="office2016mac05452" initials="o" lastIdx="1" clrIdx="0"/>
  <p:cmAuthor id="547" name="杨 贺春" initials="杨" lastIdx="1" clrIdx="81"/>
  <p:cmAuthor id="548" name="超乎想象" initials="超" lastIdx="1" clrIdx="176"/>
  <p:cmAuthor id="550" name="未知用户338" initials="未" lastIdx="1" clrIdx="0"/>
  <p:cmAuthor id="551" name="未知用户339" initials="未" lastIdx="1" clrIdx="0"/>
  <p:cmAuthor id="552" name="未知用户330" initials="未" lastIdx="10" clrIdx="0"/>
  <p:cmAuthor id="553" name="未知用户331" initials="未" lastIdx="1" clrIdx="0"/>
  <p:cmAuthor id="554" name="未知用户223" initials="未" lastIdx="1" clrIdx="0"/>
  <p:cmAuthor id="555" name="未知用户225" initials="未" lastIdx="1" clrIdx="0"/>
  <p:cmAuthor id="556" name="未知用户228" initials="未" lastIdx="2" clrIdx="0"/>
  <p:cmAuthor id="8535702" name="曾蓓/贝贝" initials="曾" lastIdx="0" clrIdx="0"/>
  <p:cmAuthor id="558" name="未知用户337" initials="未" lastIdx="0" clrIdx="0"/>
  <p:cmAuthor id="559" name="未知用户336" initials="未" lastIdx="1" clrIdx="0"/>
  <p:cmAuthor id="560" name="未知用户318" initials="未" lastIdx="1" clrIdx="1"/>
  <p:cmAuthor id="561" name="未知用户319" initials="未" lastIdx="7" clrIdx="0"/>
  <p:cmAuthor id="562" name="未知用户320" initials="未" lastIdx="3" clrIdx="0"/>
  <p:cmAuthor id="563" name="未知用户321" initials="未" lastIdx="1" clrIdx="0"/>
  <p:cmAuthor id="564" name="未知用户322" initials="未" lastIdx="0" clrIdx="0"/>
  <p:cmAuthor id="565" name="未知用户323" initials="未" lastIdx="9" clrIdx="0"/>
  <p:cmAuthor id="566" name="未知用户287" initials="未" lastIdx="1" clrIdx="0"/>
  <p:cmAuthor id="567" name="未知用户324" initials="未" lastIdx="1" clrIdx="0"/>
  <p:cmAuthor id="568" name="未知用户325" initials="未" lastIdx="2" clrIdx="0"/>
  <p:cmAuthor id="569" name="未知用户290" initials="未" lastIdx="1" clrIdx="0"/>
  <p:cmAuthor id="570" name="未知用户291" initials="未" lastIdx="1" clrIdx="0"/>
  <p:cmAuthor id="571" name="未知用户292" initials="未" lastIdx="0" clrIdx="0"/>
  <p:cmAuthor id="572" name="未知用户293" initials="未" lastIdx="1" clrIdx="0"/>
  <p:cmAuthor id="573" name="未知用户294" initials="未" lastIdx="1" clrIdx="1"/>
  <p:cmAuthor id="574" name="未知用户295" initials="未" lastIdx="1" clrIdx="0"/>
  <p:cmAuthor id="575" name="未知用户326" initials="未" lastIdx="1" clrIdx="0"/>
  <p:cmAuthor id="576" name="未知用户327" initials="未" lastIdx="2" clrIdx="0"/>
  <p:cmAuthor id="577" name="未知用户328" initials="未" lastIdx="2" clrIdx="0"/>
  <p:cmAuthor id="578" name="未知用户299" initials="未" lastIdx="3" clrIdx="0"/>
  <p:cmAuthor id="579" name="未知用户300" initials="未" lastIdx="22" clrIdx="0"/>
  <p:cmAuthor id="580" name="未知用户301" initials="未" lastIdx="1" clrIdx="0"/>
  <p:cmAuthor id="581" name="未知用户302" initials="未" lastIdx="1" clrIdx="1"/>
  <p:cmAuthor id="582" name="未知用户303" initials="未" lastIdx="1" clrIdx="0"/>
  <p:cmAuthor id="583" name="未知用户304" initials="未" lastIdx="1" clrIdx="35"/>
  <p:cmAuthor id="584" name="未知用户305" initials="未" lastIdx="1" clrIdx="0"/>
  <p:cmAuthor id="585" name="未知用户306" initials="未" lastIdx="0" clrIdx="0"/>
  <p:cmAuthor id="586" name="未知用户222" initials="未" lastIdx="1" clrIdx="1"/>
  <p:cmAuthor id="587" name="未知用户224" initials="未" lastIdx="0" clrIdx="0"/>
  <p:cmAuthor id="588" name="未知用户332" initials="未" lastIdx="1" clrIdx="0"/>
  <p:cmAuthor id="589" name="未知用户309" initials="未" lastIdx="0" clrIdx="0"/>
  <p:cmAuthor id="590" name="未知用户310" initials="未" lastIdx="1" clrIdx="21"/>
  <p:cmAuthor id="591" name="未知用户311" initials="未" lastIdx="1" clrIdx="0"/>
  <p:cmAuthor id="592" name="未知用户312" initials="未" lastIdx="4" clrIdx="1"/>
  <p:cmAuthor id="593" name="未知用户313" initials="未" lastIdx="1" clrIdx="0"/>
  <p:cmAuthor id="594" name="未知用户335" initials="未" lastIdx="1" clrIdx="0"/>
  <p:cmAuthor id="595" name="未知用户316" initials="未" lastIdx="1" clrIdx="0"/>
  <p:cmAuthor id="596" name="未知用户277" initials="未" lastIdx="1" clrIdx="0"/>
  <p:cmAuthor id="597" name="未知用户278" initials="未" lastIdx="1" clrIdx="0"/>
  <p:cmAuthor id="598" name="未知用户272" initials="未" lastIdx="10" clrIdx="0"/>
  <p:cmAuthor id="599" name="未知用户273" initials="未" lastIdx="1" clrIdx="0"/>
  <p:cmAuthor id="600" name="未知用户279" initials="未" lastIdx="1" clrIdx="1"/>
  <p:cmAuthor id="601" name="未知用户233" initials="未" lastIdx="1" clrIdx="0"/>
  <p:cmAuthor id="602" name="未知用户229" initials="未" lastIdx="0" clrIdx="0"/>
  <p:cmAuthor id="603" name="未知用户234" initials="未" lastIdx="1" clrIdx="0"/>
  <p:cmAuthor id="604" name="未知用户274" initials="未" lastIdx="1" clrIdx="0"/>
  <p:cmAuthor id="605" name="未知用户236" initials="未" lastIdx="0" clrIdx="0"/>
  <p:cmAuthor id="606" name="未知用户280" initials="未" lastIdx="2" clrIdx="0"/>
  <p:cmAuthor id="607" name="未知用户238" initials="未" lastIdx="1" clrIdx="21"/>
  <p:cmAuthor id="608" name="未知用户239" initials="未" lastIdx="1" clrIdx="0"/>
  <p:cmAuthor id="609" name="未知用户240" initials="未" lastIdx="4" clrIdx="1"/>
  <p:cmAuthor id="610" name="未知用户241" initials="未" lastIdx="1" clrIdx="0"/>
  <p:cmAuthor id="611" name="未知用户242" initials="未" lastIdx="1" clrIdx="0"/>
  <p:cmAuthor id="612" name="未知用户243" initials="未" lastIdx="1" clrIdx="0"/>
  <p:cmAuthor id="613" name="未知用户244" initials="未" lastIdx="1" clrIdx="0"/>
  <p:cmAuthor id="614" name="未知用户245" initials="未" lastIdx="1" clrIdx="0"/>
  <p:cmAuthor id="615" name="未知用户246" initials="未" lastIdx="1" clrIdx="1"/>
  <p:cmAuthor id="616" name="未知用户247" initials="未" lastIdx="7" clrIdx="0"/>
  <p:cmAuthor id="617" name="未知用户248" initials="未" lastIdx="3" clrIdx="0"/>
  <p:cmAuthor id="618" name="未知用户249" initials="未" lastIdx="1" clrIdx="0"/>
  <p:cmAuthor id="619" name="未知用户250" initials="未" lastIdx="0" clrIdx="0"/>
  <p:cmAuthor id="620" name="未知用户251" initials="未" lastIdx="9" clrIdx="0"/>
  <p:cmAuthor id="621" name="未知用户252" initials="未" lastIdx="1" clrIdx="0"/>
  <p:cmAuthor id="622" name="未知用户253" initials="未" lastIdx="1" clrIdx="0"/>
  <p:cmAuthor id="623" name="未知用户254" initials="未" lastIdx="2" clrIdx="0"/>
  <p:cmAuthor id="624" name="未知用户255" initials="未" lastIdx="1" clrIdx="0"/>
  <p:cmAuthor id="625" name="未知用户256" initials="未" lastIdx="1" clrIdx="0"/>
  <p:cmAuthor id="626" name="未知用户257" initials="未" lastIdx="0" clrIdx="0"/>
  <p:cmAuthor id="627" name="未知用户258" initials="未" lastIdx="1" clrIdx="0"/>
  <p:cmAuthor id="628" name="未知用户259" initials="未" lastIdx="1" clrIdx="1"/>
  <p:cmAuthor id="629" name="未知用户260" initials="未" lastIdx="1" clrIdx="0"/>
  <p:cmAuthor id="630" name="未知用户275" initials="未" lastIdx="1" clrIdx="0"/>
  <p:cmAuthor id="631" name="未知用户276" initials="未" lastIdx="2" clrIdx="0"/>
  <p:cmAuthor id="632" name="未知用户263" initials="未" lastIdx="2" clrIdx="0"/>
  <p:cmAuthor id="633" name="未知用户264" initials="未" lastIdx="3" clrIdx="0"/>
  <p:cmAuthor id="634" name="未知用户265" initials="未" lastIdx="22" clrIdx="0"/>
  <p:cmAuthor id="635" name="未知用户266" initials="未" lastIdx="1" clrIdx="1"/>
  <p:cmAuthor id="636" name="未知用户267" initials="未" lastIdx="1" clrIdx="0"/>
  <p:cmAuthor id="637" name="未知用户268" initials="未" lastIdx="1" clrIdx="35"/>
  <p:cmAuthor id="638" name="未知用户269" initials="未" lastIdx="1" clrIdx="0"/>
  <p:cmAuthor id="639" name="未知用户270" initials="未" lastIdx="0" clrIdx="0"/>
  <p:cmAuthor id="640" name="未知用户193" initials="未" lastIdx="2" clrIdx="0"/>
  <p:cmAuthor id="641" name="未知用户195" initials="未" lastIdx="22" clrIdx="0"/>
  <p:cmAuthor id="642" name="未知用户196" initials="未" lastIdx="1" clrIdx="0"/>
  <p:cmAuthor id="643" name="未知用户358" initials="未" lastIdx="1" clrIdx="0"/>
  <p:cmAuthor id="644" name="未知用户359" initials="未" lastIdx="1" clrIdx="0"/>
  <p:cmAuthor id="645" name="未知用户360" initials="未" lastIdx="10" clrIdx="0"/>
  <p:cmAuthor id="646" name="未知用户361" initials="未" lastIdx="1" clrIdx="0"/>
  <p:cmAuthor id="647" name="未知用户364" initials="未" lastIdx="2" clrIdx="0"/>
  <p:cmAuthor id="648" name="未知用户288" initials="未" lastIdx="1" clrIdx="0"/>
  <p:cmAuthor id="649" name="未知用户297" initials="未" lastIdx="1" clrIdx="0"/>
  <p:cmAuthor id="650" name="未知用户298" initials="未" lastIdx="1" clrIdx="1"/>
  <p:cmAuthor id="651" name="未知用户307" initials="未" lastIdx="7" clrIdx="0"/>
  <p:cmAuthor id="652" name="未知用户308" initials="未" lastIdx="3" clrIdx="0"/>
  <p:cmAuthor id="653" name="未知用户315" initials="未" lastIdx="1" clrIdx="0"/>
  <p:cmAuthor id="654" name="未知用户317" initials="未" lastIdx="0" clrIdx="0"/>
  <p:cmAuthor id="655" name="未知用户329" initials="未" lastIdx="9" clrIdx="0"/>
  <p:cmAuthor id="656" name="未知用户333" initials="未" lastIdx="1" clrIdx="0"/>
  <p:cmAuthor id="657" name="未知用户334" initials="未" lastIdx="1" clrIdx="0"/>
  <p:cmAuthor id="658" name="未知用户340" initials="未" lastIdx="2" clrIdx="0"/>
  <p:cmAuthor id="659" name="未知用户341" initials="未" lastIdx="1" clrIdx="0"/>
  <p:cmAuthor id="660" name="未知用户342" initials="未" lastIdx="1" clrIdx="0"/>
  <p:cmAuthor id="661" name="未知用户343" initials="未" lastIdx="0" clrIdx="0"/>
  <p:cmAuthor id="662" name="未知用户344" initials="未" lastIdx="1" clrIdx="0"/>
  <p:cmAuthor id="663" name="未知用户345" initials="未" lastIdx="1" clrIdx="1"/>
  <p:cmAuthor id="664" name="未知用户365" initials="未" lastIdx="1" clrIdx="0"/>
  <p:cmAuthor id="665" name="未知用户366" initials="未" lastIdx="1" clrIdx="0"/>
  <p:cmAuthor id="666" name="未知用户367" initials="未" lastIdx="2" clrIdx="0"/>
  <p:cmAuthor id="667" name="未知用户368" initials="未" lastIdx="2" clrIdx="0"/>
  <p:cmAuthor id="668" name="未知用户403" initials="未" lastIdx="1" clrIdx="0"/>
  <p:cmAuthor id="669" name="未知用户402" initials="未" lastIdx="1" clrIdx="0"/>
  <p:cmAuthor id="670" name="未知用户379" initials="未" lastIdx="10" clrIdx="0"/>
  <p:cmAuthor id="671" name="未知用户380" initials="未" lastIdx="1" clrIdx="0"/>
  <p:cmAuthor id="672" name="未知用户405" initials="未" lastIdx="2" clrIdx="0"/>
  <p:cmAuthor id="673" name="未知用户382" initials="未" lastIdx="1" clrIdx="0"/>
  <p:cmAuthor id="674" name="未知用户383" initials="未" lastIdx="1" clrIdx="0"/>
  <p:cmAuthor id="675" name="未知用户384" initials="未" lastIdx="1" clrIdx="1"/>
  <p:cmAuthor id="676" name="未知用户385" initials="未" lastIdx="7" clrIdx="0"/>
  <p:cmAuthor id="677" name="未知用户386" initials="未" lastIdx="3" clrIdx="0"/>
  <p:cmAuthor id="678" name="未知用户387" initials="未" lastIdx="1" clrIdx="0"/>
  <p:cmAuthor id="679" name="未知用户388" initials="未" lastIdx="0" clrIdx="0"/>
  <p:cmAuthor id="680" name="未知用户411" initials="未" lastIdx="1" clrIdx="0"/>
  <p:cmAuthor id="681" name="未知用户389" initials="未" lastIdx="9" clrIdx="0"/>
  <p:cmAuthor id="682" name="未知用户390" initials="未" lastIdx="1" clrIdx="0"/>
  <p:cmAuthor id="683" name="未知用户391" initials="未" lastIdx="1" clrIdx="0"/>
  <p:cmAuthor id="684" name="未知用户392" initials="未" lastIdx="2" clrIdx="0"/>
  <p:cmAuthor id="685" name="未知用户393" initials="未" lastIdx="1" clrIdx="0"/>
  <p:cmAuthor id="686" name="未知用户394" initials="未" lastIdx="1" clrIdx="0"/>
  <p:cmAuthor id="687" name="未知用户395" initials="未" lastIdx="0" clrIdx="0"/>
  <p:cmAuthor id="688" name="未知用户396" initials="未" lastIdx="1" clrIdx="0"/>
  <p:cmAuthor id="689" name="未知用户406" initials="未" lastIdx="1" clrIdx="0"/>
  <p:cmAuthor id="690" name="未知用户397" initials="未" lastIdx="1" clrIdx="1"/>
  <p:cmAuthor id="691" name="未知用户407" initials="未" lastIdx="1" clrIdx="0"/>
  <p:cmAuthor id="692" name="未知用户398" initials="未" lastIdx="1" clrIdx="0"/>
  <p:cmAuthor id="693" name="未知用户399" initials="未" lastIdx="1" clrIdx="0"/>
  <p:cmAuthor id="694" name="未知用户400" initials="未" lastIdx="2" clrIdx="0"/>
  <p:cmAuthor id="695" name="未知用户401" initials="未" lastIdx="2" clrIdx="0"/>
  <p:cmAuthor id="696" name="未知用户420" initials="未" lastIdx="1" clrIdx="0"/>
  <p:cmAuthor id="697" name="未知用户421" initials="未" lastIdx="1" clrIdx="0"/>
  <p:cmAuthor id="698" name="未知用户422" initials="未" lastIdx="10" clrIdx="0"/>
  <p:cmAuthor id="699" name="未知用户423" initials="未" lastIdx="1" clrIdx="0"/>
  <p:cmAuthor id="700" name="未知用户424" initials="未" lastIdx="2" clrIdx="0"/>
  <p:cmAuthor id="701" name="未知用户419" initials="未" lastIdx="3" clrIdx="0"/>
  <p:cmAuthor id="702" name="未知用户425" initials="未" lastIdx="1" clrIdx="0"/>
  <p:cmAuthor id="703" name="未知用户426" initials="未" lastIdx="1" clrIdx="0"/>
  <p:cmAuthor id="704" name="未知用户427" initials="未" lastIdx="1" clrIdx="1"/>
  <p:cmAuthor id="705" name="未知用户428" initials="未" lastIdx="7" clrIdx="0"/>
  <p:cmAuthor id="706" name="未知用户429" initials="未" lastIdx="3" clrIdx="0"/>
  <p:cmAuthor id="707" name="未知用户430" initials="未" lastIdx="2" clrIdx="0"/>
  <p:cmAuthor id="708" name="未知用户431" initials="未" lastIdx="1" clrIdx="0"/>
  <p:cmAuthor id="709" name="未知用户432" initials="未" lastIdx="1" clrIdx="0"/>
  <p:cmAuthor id="710" name="未知用户433" initials="未" lastIdx="1" clrIdx="0"/>
  <p:cmAuthor id="711" name="未知用户434" initials="未" lastIdx="9" clrIdx="0"/>
  <p:cmAuthor id="712" name="未知用户435" initials="未" lastIdx="2" clrIdx="0"/>
  <p:cmAuthor id="713" name="未知用户436" initials="未" lastIdx="1" clrIdx="0"/>
  <p:cmAuthor id="714" name="未知用户437" initials="未" lastIdx="2" clrIdx="0"/>
  <p:cmAuthor id="715" name="未知用户438" initials="未" lastIdx="1" clrIdx="0"/>
  <p:cmAuthor id="716" name="未知用户417" initials="未" lastIdx="10" clrIdx="0"/>
  <p:cmAuthor id="717" name="未知用户439" initials="未" lastIdx="1" clrIdx="0"/>
  <p:cmAuthor id="718" name="未知用户440" initials="未" lastIdx="0" clrIdx="0"/>
  <p:cmAuthor id="719" name="未知用户441" initials="未" lastIdx="1" clrIdx="0"/>
  <p:cmAuthor id="720" name="未知用户442" initials="未" lastIdx="1" clrIdx="0"/>
  <p:cmAuthor id="721" name="未知用户443" initials="未" lastIdx="1" clrIdx="1"/>
  <p:cmAuthor id="722" name="未知用户444" initials="未" lastIdx="1" clrIdx="0"/>
  <p:cmAuthor id="723" name="未知用户445" initials="未" lastIdx="1" clrIdx="0"/>
  <p:cmAuthor id="724" name="未知用户446" initials="未" lastIdx="1" clrIdx="0"/>
  <p:cmAuthor id="725" name="未知用户447" initials="未" lastIdx="2" clrIdx="0"/>
  <p:cmAuthor id="726" name="未知用户448" initials="未" lastIdx="2" clrIdx="0"/>
  <p:cmAuthor id="727" name="郭成报" initials="郭" lastIdx="1" clrIdx="726"/>
  <p:cmAuthor id="728" name="陈冰靓" initials="陈" lastIdx="1" clrIdx="1"/>
  <p:cmAuthor id="729" name="zcy" initials="z" lastIdx="1" clrIdx="728"/>
  <p:cmAuthor id="730" name="zhang li" initials="z" lastIdx="1" clrIdx="138"/>
  <p:cmAuthor id="731" name="杨迟" initials="杨" lastIdx="11" clrIdx="0"/>
  <p:cmAuthor id="732" name="姓 汤旭铭" initials="姓" lastIdx="1" clrIdx="0"/>
  <p:cmAuthor id="733" name="DELL" initials="D" lastIdx="1" clrIdx="732"/>
  <p:cmAuthor id="734" name="zhuyk" initials="z" lastIdx="1" clrIdx="1"/>
  <p:cmAuthor id="735" name="wfbs" initials="w" lastIdx="1" clrIdx="734"/>
  <p:cmAuthor id="736" name="123" initials="1" lastIdx="1" clrIdx="735"/>
  <p:cmAuthor id="737" name="未知用户314" initials="未" lastIdx="2" clrIdx="0"/>
  <p:cmAuthor id="738" name="程康平" initials="程" lastIdx="2" clrIdx="0"/>
  <p:cmAuthor id="739" name="杨睿" initials="杨" lastIdx="12" clrIdx="0"/>
  <p:cmAuthor id="741" name="Eliva Sun" initials="E" lastIdx="1" clrIdx="0"/>
  <p:cmAuthor id="742" name="殷小霞" initials="殷" lastIdx="1" clrIdx="0"/>
  <p:cmAuthor id="743" name="未知用户69" initials="未" lastIdx="2" clrIdx="0"/>
  <p:cmAuthor id="744" name="未知用户63" initials="未" lastIdx="1" clrIdx="0"/>
  <p:cmAuthor id="745" name="未知用户64" initials="未" lastIdx="1" clrIdx="0"/>
  <p:cmAuthor id="746" name="Linjing" initials="L" lastIdx="2" clrIdx="95"/>
  <p:cmAuthor id="747" name="未知用户112" initials="未" lastIdx="1" clrIdx="0"/>
  <p:cmAuthor id="748" name="殷 积波" initials="殷" lastIdx="1" clrIdx="22"/>
  <p:cmAuthor id="749" name="启浩" initials="启" lastIdx="2" clrIdx="0"/>
  <p:cmAuthor id="750" name="袨?嗴?傤?" initials="袨" lastIdx="0" clrIdx="0"/>
  <p:cmAuthor id="751" name="未知用户58" initials="未" lastIdx="0" clrIdx="0"/>
  <p:cmAuthor id="752" name="554154816@qq.com" initials="5" lastIdx="0" clrIdx="0"/>
  <p:cmAuthor id="753" name="未知用户192" initials="未" lastIdx="1" clrIdx="0"/>
  <p:cmAuthor id="754" name="志刚 赵" initials="志" lastIdx="1" clrIdx="0"/>
  <p:cmAuthor id="755" name="Xinyi" initials="X" lastIdx="1" clrIdx="136"/>
  <p:cmAuthor id="756" name="catlaohu" initials="c" lastIdx="2" clrIdx="0"/>
  <p:cmAuthor id="757" name="阿坤" initials="阿" lastIdx="1" clrIdx="756"/>
  <p:cmAuthor id="758" name="未知用户105" initials="未" lastIdx="7" clrIdx="0"/>
  <p:cmAuthor id="759" name="张逸晨" initials="张" lastIdx="1" clrIdx="0"/>
  <p:cmAuthor id="760" name="sizx" initials="s" lastIdx="2" clrIdx="759"/>
  <p:cmAuthor id="761" name="雨林木风" initials="雨" lastIdx="14" clrIdx="1"/>
  <p:cmAuthor id="762" name="张洁01-lhq" initials="张" lastIdx="3" clrIdx="0"/>
  <p:cmAuthor id="763" name="池依曼" initials="池" lastIdx="2" clrIdx="72"/>
  <p:cmAuthor id="764" name="未知用户219" initials="未" lastIdx="3" clrIdx="0"/>
  <p:cmAuthor id="765" name="未知用户230" initials="未" lastIdx="2" clrIdx="0"/>
  <p:cmAuthor id="766" name="未知用户231" initials="未" lastIdx="1" clrIdx="0"/>
  <p:cmAuthor id="767" name="未知用户232" initials="未" lastIdx="1" clrIdx="0"/>
  <p:cmAuthor id="768" name="未知用户237" initials="未" lastIdx="7" clrIdx="0"/>
  <p:cmAuthor id="769" name="未知用户226" initials="未" lastIdx="1" clrIdx="0"/>
  <p:cmAuthor id="770" name="亚运 曹" initials="亚" lastIdx="3" clrIdx="2"/>
  <p:cmAuthor id="771" name="lp" initials="l" lastIdx="1" clrIdx="0"/>
  <p:cmAuthor id="772" name="张正明" initials="张" lastIdx="1" clrIdx="0"/>
  <p:cmAuthor id="773" name="FANG SUN" initials="F" lastIdx="2" clrIdx="4"/>
  <p:cmAuthor id="774" name="富德生命人寿" initials="富" lastIdx="1" clrIdx="0"/>
  <p:cmAuthor id="775" name="袁缘" initials="袁" lastIdx="0" clrIdx="0"/>
  <p:cmAuthor id="776" name="未知用户416" initials="未" lastIdx="1" clrIdx="0"/>
  <p:cmAuthor id="777" name="未知用户404" initials="未" lastIdx="15" clrIdx="0"/>
  <p:cmAuthor id="778" name="未知用户408" initials="未" lastIdx="1" clrIdx="1"/>
  <p:cmAuthor id="779" name="未知用户409" initials="未" lastIdx="7" clrIdx="0"/>
  <p:cmAuthor id="780" name="未知用户412" initials="未" lastIdx="0" clrIdx="1"/>
  <p:cmAuthor id="781" name="未知用户413" initials="未" lastIdx="1" clrIdx="0"/>
  <p:cmAuthor id="782" name="未知用户414" initials="未" lastIdx="1" clrIdx="0"/>
  <p:cmAuthor id="783" name="未知用户415" initials="未" lastIdx="1" clrIdx="0"/>
  <p:cmAuthor id="784" name="未知用户215" initials="未" lastIdx="0" clrIdx="0"/>
  <p:cmAuthor id="785" name="未知用户217" initials="未" lastIdx="0" clrIdx="0"/>
  <p:cmAuthor id="786" name="未知用户261" initials="未" lastIdx="0" clrIdx="0"/>
  <p:cmAuthor id="787" name="未知用户371" initials="未" lastIdx="1" clrIdx="0"/>
  <p:cmAuthor id="788" name="未知用户370" initials="未" lastIdx="1" clrIdx="0"/>
  <p:cmAuthor id="789" name="未知用户347" initials="未" lastIdx="10" clrIdx="0"/>
  <p:cmAuthor id="790" name="未知用户348" initials="未" lastIdx="1" clrIdx="0"/>
  <p:cmAuthor id="791" name="未知用户286" initials="未" lastIdx="1" clrIdx="0"/>
  <p:cmAuthor id="792" name="未知用户373" initials="未" lastIdx="2" clrIdx="0"/>
  <p:cmAuthor id="793" name="未知用户350" initials="未" lastIdx="1" clrIdx="0"/>
  <p:cmAuthor id="794" name="未知用户218" initials="未" lastIdx="0" clrIdx="0"/>
  <p:cmAuthor id="795" name="未知用户351" initials="未" lastIdx="1" clrIdx="0"/>
  <p:cmAuthor id="796" name="未知用户352" initials="未" lastIdx="1" clrIdx="1"/>
  <p:cmAuthor id="797" name="未知用户353" initials="未" lastIdx="7" clrIdx="0"/>
  <p:cmAuthor id="798" name="未知用户354" initials="未" lastIdx="3" clrIdx="0"/>
  <p:cmAuthor id="799" name="未知用户355" initials="未" lastIdx="1" clrIdx="0"/>
  <p:cmAuthor id="800" name="未知用户356" initials="未" lastIdx="0" clrIdx="0"/>
  <p:cmAuthor id="801" name="未知用户378" initials="未" lastIdx="1" clrIdx="0"/>
  <p:cmAuthor id="802" name="未知用户357" initials="未" lastIdx="9" clrIdx="0"/>
  <p:cmAuthor id="803" name="未知用户362" initials="未" lastIdx="1" clrIdx="0"/>
  <p:cmAuthor id="804" name="未知用户363" initials="未" lastIdx="0" clrIdx="0"/>
  <p:cmAuthor id="805" name="未知用户374" initials="未" lastIdx="1" clrIdx="0"/>
  <p:cmAuthor id="806" name="未知用户375" initials="未" lastIdx="1" clrIdx="0"/>
  <p:cmAuthor id="807" name="未知用户369" initials="未" lastIdx="2" clrIdx="0"/>
  <p:cmAuthor id="808" name="未知用户376" initials="未" lastIdx="22" clrIdx="0"/>
  <p:cmAuthor id="809" name="未知用户377" initials="未" lastIdx="1" clrIdx="0"/>
  <p:cmAuthor id="810" name="未知用户372" initials="未" lastIdx="1" clrIdx="1"/>
  <p:cmAuthor id="811" name="Xzjd" initials="X" lastIdx="2" clrIdx="0"/>
  <p:cmAuthor id="812" name="a1270005862@outlook.com" initials="a" lastIdx="1" clrIdx="177"/>
  <p:cmAuthor id="813" name="泰康自贡本部" initials="泰" lastIdx="1" clrIdx="812"/>
  <p:cmAuthor id="814" name="未知用户466" initials="未" lastIdx="3" clrIdx="0"/>
  <p:cmAuthor id="815" name="未知用户460" initials="未" lastIdx="1" clrIdx="0"/>
  <p:cmAuthor id="816" name="未知用户454" initials="未" lastIdx="2" clrIdx="0"/>
  <p:cmAuthor id="817" name="未知用户461" initials="未" lastIdx="0" clrIdx="0"/>
  <p:cmAuthor id="818" name="未知用户455" initials="未" lastIdx="1" clrIdx="0"/>
  <p:cmAuthor id="819" name="未知用户462" initials="未" lastIdx="10" clrIdx="0"/>
  <p:cmAuthor id="820" name="未知用户465" initials="未" lastIdx="1" clrIdx="5"/>
  <p:cmAuthor id="821" name="未知用户457" initials="未" lastIdx="1" clrIdx="0"/>
  <p:cmAuthor id="822" name="未知用户450" initials="未" lastIdx="0" clrIdx="0"/>
  <p:cmAuthor id="691587970" name="小延魔法师" initials="小" lastIdx="1126286" clrIdx="0"/>
  <p:cmAuthor id="823" name="未知用户463" initials="未" lastIdx="1" clrIdx="18"/>
  <p:cmAuthor id="691587971" name="Sam Leung" initials="SL" lastIdx="1" clrIdx="208"/>
  <p:cmAuthor id="824" name="未知用户467" initials="未" lastIdx="0" clrIdx="0"/>
  <p:cmAuthor id="691587972" name="XuHesong" initials="X" lastIdx="1" clrIdx="209"/>
  <p:cmAuthor id="825" name="未知用户468" initials="未" lastIdx="1" clrIdx="0"/>
  <p:cmAuthor id="691587973" name="贺淞 许" initials="贺许" lastIdx="1" clrIdx="210"/>
  <p:cmAuthor id="826" name="未知用户469" initials="未" lastIdx="1" clrIdx="0"/>
  <p:cmAuthor id="691587974" name="ZiLin Xiong" initials="ZX" lastIdx="1" clrIdx="211"/>
  <p:cmAuthor id="827" name="未知用户458" initials="未" lastIdx="2" clrIdx="0"/>
  <p:cmAuthor id="828" name="未知用户470" initials="未" lastIdx="1" clrIdx="0"/>
  <p:cmAuthor id="829" name="未知用户471" initials="未" lastIdx="1" clrIdx="0"/>
  <p:cmAuthor id="830" name="未知用户472" initials="未" lastIdx="1" clrIdx="0"/>
  <p:cmAuthor id="831" name="未知用户473" initials="未" lastIdx="4" clrIdx="0"/>
  <p:cmAuthor id="832" name="未知用户235" initials="未" lastIdx="0" clrIdx="1"/>
  <p:cmAuthor id="833" name="未知用户453" initials="未" lastIdx="1" clrIdx="0"/>
  <p:cmAuthor id="834" name="未知用户474" initials="未" lastIdx="0" clrIdx="0"/>
  <p:cmAuthor id="49837067" name="刘浩" initials="刘" lastIdx="180431" clrIdx="0"/>
  <p:cmAuthor id="835" name="未知用户475" initials="未" lastIdx="0" clrIdx="0"/>
  <p:cmAuthor id="49837068" name="Vivian Liu" initials="VL" lastIdx="1" clrIdx="1"/>
  <p:cmAuthor id="836" name="未知用户476" initials="未" lastIdx="1" clrIdx="0"/>
  <p:cmAuthor id="49837069" name="liu tingting" initials="lt" lastIdx="1" clrIdx="137"/>
  <p:cmAuthor id="837" name="未知用户459" initials="未" lastIdx="1" clrIdx="1"/>
  <p:cmAuthor id="49837070" name="伟哥" initials="伟哥" lastIdx="1" clrIdx="138"/>
  <p:cmAuthor id="838" name="未知用户489" initials="未" lastIdx="1" clrIdx="0"/>
  <p:cmAuthor id="49837071" name="孙 澍" initials="孙" lastIdx="1" clrIdx="207"/>
  <p:cmAuthor id="839" name="未知用户488" initials="未" lastIdx="10" clrIdx="0"/>
  <p:cmAuthor id="49837072" name="陈 娟" initials="陈" lastIdx="1" clrIdx="447"/>
  <p:cmAuthor id="840" name="未知用户490" initials="未" lastIdx="1" clrIdx="0"/>
  <p:cmAuthor id="49837073" name="HuaZai33" initials="H" lastIdx="2" clrIdx="458"/>
  <p:cmAuthor id="841" name="未知用户477" initials="未" lastIdx="2" clrIdx="0"/>
  <p:cmAuthor id="49837074" name="余森" initials="余森" lastIdx="1" clrIdx="449"/>
  <p:cmAuthor id="842" name="未知用户478" initials="未" lastIdx="1" clrIdx="0"/>
  <p:cmAuthor id="49837075" name="sai han" initials="sh" lastIdx="1" clrIdx="452"/>
  <p:cmAuthor id="843" name="未知用户479" initials="未" lastIdx="0" clrIdx="8"/>
  <p:cmAuthor id="49837076" name="肖琼" initials="肖琼" lastIdx="1" clrIdx="453"/>
  <p:cmAuthor id="844" name="未知用户480" initials="未" lastIdx="1" clrIdx="0"/>
  <p:cmAuthor id="49837077" name="小乐崽子" initials="小乐崽子" lastIdx="1" clrIdx="757"/>
  <p:cmAuthor id="845" name="未知用户481" initials="未" lastIdx="10" clrIdx="0"/>
  <p:cmAuthor id="846" name="未知用户482" initials="未" lastIdx="1" clrIdx="0"/>
  <p:cmAuthor id="847" name="未知用户483" initials="未" lastIdx="1" clrIdx="0"/>
  <p:cmAuthor id="848" name="未知用户484" initials="未" lastIdx="1" clrIdx="0"/>
  <p:cmAuthor id="849" name="未知用户485" initials="未" lastIdx="1" clrIdx="0"/>
  <p:cmAuthor id="850" name="未知用户486" initials="未" lastIdx="0" clrIdx="0"/>
  <p:cmAuthor id="851" name="未知用户452" initials="未" lastIdx="2" clrIdx="0"/>
  <p:cmAuthor id="852" name="未知用户456" initials="未" lastIdx="1" clrIdx="0"/>
  <p:cmAuthor id="853" name="未知用户464" initials="未" lastIdx="0" clrIdx="0"/>
  <p:cmAuthor id="854" name="未知用户487" initials="未" lastIdx="0" clrIdx="0"/>
  <p:cmAuthor id="855" name="部室管理员/软件开发中心/总行机关/ABC" initials="部" lastIdx="1" clrIdx="5"/>
  <p:cmAuthor id="856" name="孙青川" initials="孙" lastIdx="2" clrIdx="1"/>
  <p:cmAuthor id="857" name="李静" initials="李" lastIdx="1" clrIdx="29"/>
  <p:cmAuthor id="858" name="袁广涛" initials="袁" lastIdx="2" clrIdx="0"/>
  <p:cmAuthor id="859" name="Lir" initials="L" lastIdx="1" clrIdx="858"/>
  <p:cmAuthor id="860" name="未知用户51" initials="未" lastIdx="1" clrIdx="0"/>
  <p:cmAuthor id="861" name="seki" initials="s" lastIdx="1" clrIdx="0"/>
  <p:cmAuthor id="862" name="刘云轩" initials="刘" lastIdx="1" clrIdx="0"/>
  <p:cmAuthor id="863" name="daliang xu" initials="d" lastIdx="1" clrIdx="0"/>
  <p:cmAuthor id="864" name="刘凯欣" initials="刘" lastIdx="2" clrIdx="0"/>
  <p:cmAuthor id="865" name="sdlife" initials="s" lastIdx="3" clrIdx="1"/>
  <p:cmAuthor id="866" name="Chinalife_Cz" initials="C" lastIdx="1" clrIdx="0"/>
  <p:cmAuthor id="867" name="asuspc" initials="a" lastIdx="1" clrIdx="866"/>
  <p:cmAuthor id="868" name="李昀东" initials="李" lastIdx="1" clrIdx="0"/>
  <p:cmAuthor id="869" name="ChinaLife" initials="C" lastIdx="1" clrIdx="222"/>
  <p:cmAuthor id="870" name="理者" initials="理" lastIdx="2" clrIdx="0"/>
  <p:cmAuthor id="871" name="闪电杰尼" initials="闪" lastIdx="1" clrIdx="870"/>
  <p:cmAuthor id="872" name="未知用户83" initials="未" lastIdx="0" clrIdx="1"/>
  <p:cmAuthor id="873" name="未知用户106" initials="未" lastIdx="1" clrIdx="0"/>
  <p:cmAuthor id="874" name="erqu" initials="e" lastIdx="1" clrIdx="873"/>
  <p:cmAuthor id="875" name="15853" initials="1" lastIdx="2" clrIdx="874"/>
  <p:cmAuthor id="876" name="未知用户111" initials="未" lastIdx="2" clrIdx="0"/>
  <p:cmAuthor id="877" name="19916" initials="1" lastIdx="1" clrIdx="876"/>
  <p:cmAuthor id="878" name="未知用户113" initials="未" lastIdx="1" clrIdx="0"/>
  <p:cmAuthor id="879" name="姜伟光" initials="姜" lastIdx="1" clrIdx="0"/>
  <p:cmAuthor id="880" name="宋洁然" initials="宋" lastIdx="2" clrIdx="1"/>
  <p:cmAuthor id="881" name="谢 东林" initials="谢" lastIdx="1" clrIdx="120"/>
  <p:cmAuthor id="882" name="Eileen Yi" initials="E" lastIdx="35" clrIdx="8"/>
  <p:cmAuthor id="883" name="dellwin" initials="d" lastIdx="5" clrIdx="0"/>
  <p:cmAuthor id="884" name="未知用户410" initials="未" lastIdx="1" clrIdx="0"/>
  <p:cmAuthor id="885" name="kp l" initials="k" lastIdx="2" clrIdx="0"/>
  <p:cmAuthor id="886" name="姜文静" initials="姜" lastIdx="1" clrIdx="0"/>
  <p:cmAuthor id="887" name="陈依依" initials="陈" lastIdx="7" clrIdx="0"/>
  <p:cmAuthor id="888" name="ae2000" initials="a" lastIdx="1" clrIdx="0"/>
  <p:cmAuthor id="889" name="王丹（法律）" initials="王" lastIdx="28" clrIdx="0"/>
  <p:cmAuthor id="890" name="华为" initials="华" lastIdx="1" clrIdx="552"/>
  <p:cmAuthor id="891" name="yuxue" initials="y" lastIdx="1" clrIdx="3"/>
  <p:cmAuthor id="892" name="Abel" initials="A" lastIdx="1" clrIdx="0"/>
  <p:cmAuthor id="893" name="xq" initials="x" lastIdx="2" clrIdx="11"/>
  <p:cmAuthor id="894" name="李寄思" initials="李" lastIdx="16" clrIdx="0"/>
  <p:cmAuthor id="895" name="刘莹" initials="刘" lastIdx="1" clrIdx="2"/>
  <p:cmAuthor id="896" name="hasee" initials="h" lastIdx="1" clrIdx="0"/>
  <p:cmAuthor id="897" name="贝贝ai猪" initials="贝" lastIdx="1" clrIdx="119"/>
  <p:cmAuthor id="898" name="何梦婕" initials="何" lastIdx="1" clrIdx="897"/>
  <p:cmAuthor id="899" name="未知用户42" initials="未" lastIdx="1" clrIdx="15"/>
  <p:cmAuthor id="146566726" name="高飞" initials="高" lastIdx="0" clrIdx="0"/>
  <p:cmAuthor id="900" name="sdzz-syy" initials="s" lastIdx="1" clrIdx="0"/>
  <p:cmAuthor id="146566727" name="xzb1" initials="x" lastIdx="1" clrIdx="1"/>
  <p:cmAuthor id="901" name="谢俊/技术总监室/软件开发中心/总行机关/ABC" initials="谢" lastIdx="141" clrIdx="2"/>
  <p:cmAuthor id="902" name="CN=谢俊/OU=技术总监室/OU=软件开发中心/OU=总行机关/O=ABC" initials="C" lastIdx="3" clrIdx="3"/>
  <p:cmAuthor id="903" name="wpp" initials="w" lastIdx="0" clrIdx="0"/>
  <p:cmAuthor id="47245819" name="群智集" initials="群" lastIdx="0" clrIdx="0"/>
  <p:cmAuthor id="904" name="nieyp" initials="n" lastIdx="2" clrIdx="0"/>
  <p:cmAuthor id="47245820" name="Windows 用户" initials="W用" lastIdx="1" clrIdx="16"/>
  <p:cmAuthor id="905" name="AbuSina" initials="A" lastIdx="2" clrIdx="0"/>
  <p:cmAuthor id="47245821" name="李金金" initials="李金金" lastIdx="1" clrIdx="27"/>
  <p:cmAuthor id="906" name="zhengwen" initials="z" lastIdx="1" clrIdx="0"/>
  <p:cmAuthor id="47245822" name="晓琳 李" initials="晓琳" lastIdx="1" clrIdx="40"/>
  <p:cmAuthor id="907" name="chinalife" initials="c" lastIdx="1" clrIdx="0"/>
  <p:cmAuthor id="47245823" name="刘海娜|liuhaina" initials="W用" lastIdx="1" clrIdx="36"/>
  <p:cmAuthor id="908" name="wangsc" initials="w" lastIdx="1" clrIdx="34"/>
  <p:cmAuthor id="909" name="tk-taiyuan" initials="t" lastIdx="1" clrIdx="741"/>
  <p:cmAuthor id="910" name="chenzheng4" initials="c" lastIdx="1" clrIdx="22"/>
  <p:cmAuthor id="911" name="王 震环" initials="王" lastIdx="6" clrIdx="23"/>
  <p:cmAuthor id="912" name="郄 琰" initials="郄" lastIdx="1" clrIdx="0"/>
  <p:cmAuthor id="913" name="路飞张" initials="路" lastIdx="1" clrIdx="121"/>
  <p:cmAuthor id="914" name="Saku Uchikawa" initials="S" lastIdx="11" clrIdx="0"/>
  <p:cmAuthor id="915" name="nie_y" initials="n" lastIdx="1" clrIdx="914"/>
  <p:cmAuthor id="916" name="罗梁" initials="罗" lastIdx="1" clrIdx="36"/>
  <p:cmAuthor id="917" name="z cl" initials="z" lastIdx="8" clrIdx="0"/>
  <p:cmAuthor id="918" name="liuys40" initials="l" lastIdx="1" clrIdx="3"/>
  <p:cmAuthor id="919" name="刘 帅" initials="刘" lastIdx="1" clrIdx="0"/>
  <p:cmAuthor id="920" name="martin" initials="m" lastIdx="0" clrIdx="2"/>
  <p:cmAuthor id="921" name="qin yu" initials="q" lastIdx="2" clrIdx="4"/>
  <p:cmAuthor id="922" name="Bo" initials="B" lastIdx="1" clrIdx="93"/>
  <p:cmAuthor id="924" name="李建阳（内蒙古英才管培生）" initials="李" lastIdx="2" clrIdx="0"/>
  <p:cmAuthor id="925" name="马靖松" initials="马" lastIdx="1" clrIdx="0"/>
  <p:cmAuthor id="926" name="pingchangxin@outlook.com LI" initials="p" lastIdx="5" clrIdx="0"/>
  <p:cmAuthor id="927" name="张晓燕(内蒙古巴彦淖尔)" initials="张" lastIdx="1" clrIdx="0"/>
  <p:cmAuthor id="268064162" name="金鱼·张晨·远想·项目经理" initials="金" lastIdx="0" clrIdx="0"/>
  <p:cmAuthor id="928" name="王凯" initials="王" lastIdx="1" clrIdx="0"/>
  <p:cmAuthor id="268064163" name="JOHNNY GAO" initials="JG" lastIdx="1" clrIdx="2"/>
  <p:cmAuthor id="929" name="沈琪-pbj" initials="沈" lastIdx="2" clrIdx="0"/>
  <p:cmAuthor id="268064164" name="江 玲" initials="江" lastIdx="1" clrIdx="14"/>
  <p:cmAuthor id="931" name="330488008@qq.com" initials="3" lastIdx="4" clrIdx="23"/>
  <p:cmAuthor id="932" name="LUO CHENG" initials="L" lastIdx="1" clrIdx="0"/>
  <p:cmAuthor id="933" name="scx" initials="s" lastIdx="1" clrIdx="0"/>
  <p:cmAuthor id="934" name="shenyanning-001" initials="s" lastIdx="8" clrIdx="0"/>
  <p:cmAuthor id="935" name="lipengfei01111@outlook.com" initials="l" lastIdx="1" clrIdx="0"/>
  <p:cmAuthor id="936" name="Microsoft 帐户" initials="M" lastIdx="1" clrIdx="0"/>
  <p:cmAuthor id="937" name="Evander Wan" initials="E" lastIdx="7" clrIdx="1"/>
  <p:cmAuthor id="938" name="俞寅达" initials="俞" lastIdx="10" clrIdx="0"/>
  <p:cmAuthor id="939" name="Simon Camp" initials="S" lastIdx="1" clrIdx="0"/>
  <p:cmAuthor id="940" name="郭佳宏" initials="郭" lastIdx="1" clrIdx="0"/>
  <p:cmAuthor id="941" name="王书珍" initials="王" lastIdx="1" clrIdx="1"/>
  <p:cmAuthor id="942" name="何兴胜" initials="何" lastIdx="3" clrIdx="0"/>
  <p:cmAuthor id="943" name="bing" initials="b" lastIdx="2" clrIdx="0"/>
  <p:cmAuthor id="944" name="hh" initials="h" lastIdx="1" clrIdx="0"/>
  <p:cmAuthor id="945" name="273839920@qq.com" initials="2" lastIdx="1" clrIdx="0"/>
  <p:cmAuthor id="946" name="H1900" initials="H" lastIdx="1" clrIdx="0"/>
  <p:cmAuthor id="947" name="王航" initials="王" lastIdx="2" clrIdx="1"/>
  <p:cmAuthor id="948" name="Hope0187" initials="H" lastIdx="1" clrIdx="6"/>
  <p:cmAuthor id="949" name="daiyi06" initials="d" lastIdx="0" clrIdx="2"/>
  <p:cmAuthor id="950" name="舒迪" initials="舒" lastIdx="2" clrIdx="0"/>
  <p:cmAuthor id="951" name="James Conard" initials="J" lastIdx="3" clrIdx="0"/>
  <p:cmAuthor id="952" name="张 美红" initials="张" lastIdx="1" clrIdx="120"/>
  <p:cmAuthor id="953" name="8613607323127" initials="8" lastIdx="1" clrIdx="196"/>
  <p:cmAuthor id="954" name="未定义" initials="未" lastIdx="11" clrIdx="0"/>
  <p:cmAuthor id="955" name="盛红" initials="盛" lastIdx="0" clrIdx="0"/>
  <p:cmAuthor id="956" name="hanwen luo" initials="h" lastIdx="1" clrIdx="33"/>
  <p:cmAuthor id="957" name="Cpic" initials="C" lastIdx="0" clrIdx="0"/>
  <p:cmAuthor id="958" name="肖雪杉" initials="肖" lastIdx="1" clrIdx="97"/>
  <p:cmAuthor id="959" name="yi'da'su" initials="y" lastIdx="1" clrIdx="958"/>
  <p:cmAuthor id="960" name="刘 念" initials="刘" lastIdx="2" clrIdx="35"/>
  <p:cmAuthor id="961" name="Wangzhi gang" initials="W" lastIdx="1" clrIdx="0"/>
  <p:cmAuthor id="962" name="sufeng02" initials="s" lastIdx="1" clrIdx="961"/>
  <p:cmAuthor id="963" name="张 凯" initials="张" lastIdx="1" clrIdx="34"/>
  <p:cmAuthor id="964" name="HUAWEI" initials="H" lastIdx="3" clrIdx="861"/>
  <p:cmAuthor id="965" name="CNTP" initials="C" lastIdx="2" clrIdx="118"/>
  <p:cmAuthor id="966" name="李柯然" initials="李" lastIdx="1" clrIdx="0"/>
  <p:cmAuthor id="967" name="LENOVO" initials="L" lastIdx="1" clrIdx="0"/>
  <p:cmAuthor id="968" name="li hw" initials="l" lastIdx="1" clrIdx="36"/>
  <p:cmAuthor id="969" name="王玉" initials="王" lastIdx="1" clrIdx="0"/>
  <p:cmAuthor id="970" name="Ming Zuo" initials="M" lastIdx="1" clrIdx="0"/>
  <p:cmAuthor id="971" name="FR" initials="F" lastIdx="1" clrIdx="93"/>
  <p:cmAuthor id="972" name="Office User" initials="O" lastIdx="1" clrIdx="94"/>
  <p:cmAuthor id="973" name="张星-lgd" initials="张" lastIdx="5" clrIdx="0"/>
  <p:cmAuthor id="974" name="dreamsummit" initials="d" lastIdx="1" clrIdx="0"/>
  <p:cmAuthor id="975" name="张 博" initials="张" lastIdx="1" clrIdx="0"/>
  <p:cmAuthor id="976" name="LS" initials="L" lastIdx="1" clrIdx="0"/>
  <p:cmAuthor id="977" name="McGlasson, Louise" initials="M" lastIdx="6" clrIdx="0"/>
  <p:cmAuthor id="978" name="Morgan, Aaron" initials="M" lastIdx="3" clrIdx="1"/>
  <p:cmAuthor id="979" name="weige" initials="w" lastIdx="2" clrIdx="0"/>
  <p:cmAuthor id="980" name="chen" initials="c" lastIdx="1" clrIdx="0"/>
  <p:cmAuthor id="981" name="李 俊琦" initials="李" lastIdx="1" clrIdx="0"/>
  <p:cmAuthor id="2000" name="张静_QZZvv2Aj" initials="authorId_625078060" lastIdx="1658295" clrIdx="95"/>
  <p:cmAuthor id="982" name="沈 鹤" initials="沈" lastIdx="1" clrIdx="5"/>
  <p:cmAuthor id="2001" name="骆倩怡_Znauj26B" initials="authorId_382814100" lastIdx="0" clrIdx="0"/>
  <p:cmAuthor id="983" name="jilin" initials="j" lastIdx="20" clrIdx="0"/>
  <p:cmAuthor id="2002" name="杨舟" initials="Y" lastIdx="1" clrIdx="97"/>
  <p:cmAuthor id="984" name="王保青-pah" initials="王" lastIdx="0" clrIdx="0"/>
  <p:cmAuthor id="985" name="Luo Mingjie" initials="L" lastIdx="0" clrIdx="0"/>
  <p:cmAuthor id="986" name="Jason Li" initials="J" lastIdx="1" clrIdx="2"/>
  <p:cmAuthor id="987" name="duxingge" initials="d" lastIdx="2" clrIdx="4"/>
  <p:cmAuthor id="988" name="tangjx03" initials="t" lastIdx="1" clrIdx="987"/>
  <p:cmAuthor id="989" name="yingchao xi" initials="y" lastIdx="7" clrIdx="0"/>
  <p:cmAuthor id="990" name="depeng diao" initials="d" lastIdx="0" clrIdx="0"/>
  <p:cmAuthor id="991" name="amyzhang" initials="a" lastIdx="1" clrIdx="0"/>
  <p:cmAuthor id="992" name="JerryW" initials="J" lastIdx="1" clrIdx="0"/>
  <p:cmAuthor id="210492765" name="施普希（菜菜）" initials="施" lastIdx="0" clrIdx="0"/>
  <p:cmAuthor id="993" name="shenyy" initials="s" lastIdx="1" clrIdx="7"/>
  <p:cmAuthor id="210492766" name="曹 朝辉" initials="曹" lastIdx="1" clrIdx="14"/>
  <p:cmAuthor id="994" name="Jason Cheung" initials="J" lastIdx="0" clrIdx="0"/>
  <p:cmAuthor id="210492767" name="hao yongbing" initials="hy" lastIdx="1" clrIdx="771"/>
  <p:cmAuthor id="995" name="刘笑" initials="刘" lastIdx="1" clrIdx="0"/>
  <p:cmAuthor id="997" name="Maggie" initials="M" lastIdx="1" clrIdx="0"/>
  <p:cmAuthor id="998" name="zhangcy58" initials="z" lastIdx="4" clrIdx="997"/>
  <p:cmAuthor id="999" name="杜 洋" initials="杜" lastIdx="5" clrIdx="5"/>
  <p:cmAuthor id="1000" name="lvpd" initials="l" lastIdx="1" clrIdx="999"/>
  <p:cmAuthor id="1004" name="wangjing48" initials="w" lastIdx="1" clrIdx="1003"/>
  <p:cmAuthor id="1005" name="嘉" initials="嘉" lastIdx="1" clrIdx="22"/>
  <p:cmAuthor id="1006" name="阚吉伟" initials="阚" lastIdx="1" clrIdx="163"/>
  <p:cmAuthor id="1008" name="阚 兴龙" initials="阚" lastIdx="1" clrIdx="23"/>
  <p:cmAuthor id="1009" name="马 天宁" initials="马" lastIdx="2" clrIdx="34"/>
  <p:cmAuthor id="1010" name="di wui" initials="d" lastIdx="1" clrIdx="0"/>
  <p:cmAuthor id="1011" name="Alina" initials="A" lastIdx="1" clrIdx="1010"/>
  <p:cmAuthor id="1013" name="wanghongmei" initials="w" lastIdx="1" clrIdx="0"/>
  <p:cmAuthor id="1015" name="lu tong" initials="l" lastIdx="1" clrIdx="0"/>
  <p:cmAuthor id="1016" name="张清霞" initials="张" lastIdx="1" clrIdx="203"/>
  <p:cmAuthor id="1017" name="yangshh" initials="y" lastIdx="2" clrIdx="100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  <a:srgbClr val="1ABC9C"/>
    <a:srgbClr val="FFCCCC"/>
    <a:srgbClr val="C88800"/>
    <a:srgbClr val="000000"/>
    <a:srgbClr val="FF9292"/>
    <a:srgbClr val="007BB8"/>
    <a:srgbClr val="AA0000"/>
    <a:srgbClr val="FF7777"/>
    <a:srgbClr val="F4B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14" autoAdjust="0"/>
    <p:restoredTop sz="94353" autoAdjust="0"/>
  </p:normalViewPr>
  <p:slideViewPr>
    <p:cSldViewPr snapToGrid="0" showGuides="1">
      <p:cViewPr varScale="1">
        <p:scale>
          <a:sx n="75" d="100"/>
          <a:sy n="75" d="100"/>
        </p:scale>
        <p:origin x="64" y="520"/>
      </p:cViewPr>
      <p:guideLst>
        <p:guide orient="horz" pos="2024"/>
        <p:guide pos="3840"/>
        <p:guide orient="horz" pos="20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225886" cy="2535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6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8138218" y="0"/>
            <a:ext cx="6225886" cy="2535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60"/>
            </a:lvl1pPr>
          </a:lstStyle>
          <a:p>
            <a:fld id="{0F9B84EA-7D68-4D60-9CB1-D50884785D1C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799863"/>
            <a:ext cx="6225886" cy="2535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6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8138218" y="4799863"/>
            <a:ext cx="6225886" cy="2535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6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405" cy="341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2618" y="0"/>
            <a:ext cx="4301405" cy="341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24771" y="850144"/>
            <a:ext cx="4076779" cy="229386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2633" y="3271486"/>
            <a:ext cx="7941056" cy="26766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819"/>
            <a:ext cx="4301405" cy="341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618" y="6456819"/>
            <a:ext cx="4301405" cy="341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FFF97-8145-A4DD-3BDB-E7DC3801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13AB7CA1-D3C1-272B-F1C2-0DC28E421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419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FFF97-8145-A4DD-3BDB-E7DC3801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13AB7CA1-D3C1-272B-F1C2-0DC28E421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139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F598F-C06A-9AB7-6016-85ABC2FA2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图像占位符 1">
            <a:extLst>
              <a:ext uri="{FF2B5EF4-FFF2-40B4-BE49-F238E27FC236}">
                <a16:creationId xmlns:a16="http://schemas.microsoft.com/office/drawing/2014/main" id="{C79BCC9B-2439-24E7-6BF1-17B01A04D51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  <p:txBody>
          <a:bodyPr/>
          <a:lstStyle/>
          <a:p>
            <a:endParaRPr/>
          </a:p>
        </p:txBody>
      </p: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14FF040D-E247-D5A7-BB58-752E5AC8F14F}"/>
              </a:ext>
            </a:extLst>
          </p:cNvPr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" name="灯片编号占位符 1">
            <a:extLst>
              <a:ext uri="{FF2B5EF4-FFF2-40B4-BE49-F238E27FC236}">
                <a16:creationId xmlns:a16="http://schemas.microsoft.com/office/drawing/2014/main" id="{EDCD4297-EC82-DF0E-5114-B022CCC35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66750-EF1D-47ED-BE8A-42F3D30F19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532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A9FE3-1712-A819-9F07-328E8B99E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944D4BE6-1A0E-826D-6908-4038ACC19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24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90CE1-5A99-7230-254B-DAF3561B4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F2AAB8FA-65FA-3D79-3A01-F9C67AF17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922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8E79D-0192-5468-3B42-BC7578292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8EE2EE03-8DD6-684F-D85E-12E32775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62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58AD2-40A2-9BA9-2A41-54C408E28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3B64E7C3-343A-86F1-9EFD-7C3D743D7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312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3D89B-9A5C-FB12-C487-9BDAF3B0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DBD2406C-2D6C-D0D1-B850-04573F79C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468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6702A-D25E-918F-0A6B-3C6AF311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271281BA-DF92-2B1F-8B82-D45EA41CD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58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7C9C3-A630-CD06-80E1-771AAD530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33603A7E-EF6B-A9CB-1AB4-E0FD24EF5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214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60DCA-C334-B519-8C55-4328EDF32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05B8F1B-0D4F-EA9D-72D4-CFD8EB201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4175" y="850900"/>
            <a:ext cx="4076700" cy="229235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7CF4372-D0B5-4D46-01AE-E882DF80B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公司职责的依据文件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DE674C-F719-D156-AFD5-B17A0B84FB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smtClean="0"/>
              <a:t>13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283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advClick="0"/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7595" y="307146"/>
            <a:ext cx="10515600" cy="464695"/>
          </a:xfrm>
          <a:prstGeom prst="rect">
            <a:avLst/>
          </a:prstGeom>
        </p:spPr>
        <p:txBody>
          <a:bodyPr/>
          <a:lstStyle>
            <a:lvl1pPr>
              <a:defRPr sz="3065" b="0">
                <a:solidFill>
                  <a:schemeClr val="tx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4"/>
          </a:xfrm>
          <a:prstGeom prst="rect">
            <a:avLst/>
          </a:prstGeom>
        </p:spPr>
        <p:txBody>
          <a:bodyPr vert="horz" wrap="square" lIns="68579" tIns="34289" rIns="68579" bIns="34289" numCol="1" rtlCol="0" anchor="t" anchorCtr="0" compatLnSpc="1"/>
          <a:lstStyle>
            <a:lvl1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65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4"/>
          </a:xfrm>
          <a:prstGeom prst="rect">
            <a:avLst/>
          </a:prstGeom>
        </p:spPr>
        <p:txBody>
          <a:bodyPr vert="horz" wrap="square" lIns="68579" tIns="34289" rIns="68579" bIns="34289" numCol="1" rtlCol="0" anchor="t" anchorCtr="0" compatLnSpc="1"/>
          <a:lstStyle>
            <a:lvl1pPr algn="l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65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advClick="0"/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623393" y="231034"/>
            <a:ext cx="9505056" cy="438574"/>
          </a:xfrm>
          <a:prstGeom prst="rect">
            <a:avLst/>
          </a:prstGeom>
          <a:noFill/>
          <a:ln w="9525">
            <a:noFill/>
          </a:ln>
        </p:spPr>
        <p:txBody>
          <a:bodyPr wrap="square" lIns="68573" tIns="34286" rIns="68573" bIns="34286" anchor="t">
            <a:spAutoFit/>
          </a:bodyPr>
          <a:lstStyle>
            <a:lvl1pPr>
              <a:def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advClick="0"/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98734" y="214273"/>
            <a:ext cx="9158004" cy="504161"/>
          </a:xfrm>
          <a:prstGeom prst="rect">
            <a:avLst/>
          </a:prstGeom>
        </p:spPr>
        <p:txBody>
          <a:bodyPr lIns="54008" tIns="27005" rIns="54008" bIns="27005"/>
          <a:lstStyle>
            <a:lvl1pPr>
              <a:buNone/>
              <a:defRPr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1"/>
          </p:nvPr>
        </p:nvSpPr>
        <p:spPr>
          <a:xfrm>
            <a:off x="970884" y="1285614"/>
            <a:ext cx="10250241" cy="5043017"/>
          </a:xfrm>
          <a:prstGeom prst="rect">
            <a:avLst/>
          </a:prstGeom>
        </p:spPr>
        <p:txBody>
          <a:bodyPr lIns="54008" tIns="27005" rIns="54008" bIns="27005"/>
          <a:lstStyle>
            <a:lvl1pPr>
              <a:defRPr sz="2665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665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665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665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665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F56BEC09-BF46-4C31-82BA-06F5393AE699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advClick="0"/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7595" y="307181"/>
            <a:ext cx="10515600" cy="464752"/>
          </a:xfrm>
          <a:prstGeom prst="rect">
            <a:avLst/>
          </a:prstGeom>
        </p:spPr>
        <p:txBody>
          <a:bodyPr/>
          <a:lstStyle>
            <a:lvl1pPr>
              <a:defRPr sz="3065" b="0">
                <a:solidFill>
                  <a:schemeClr val="tx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6713"/>
          </a:xfrm>
        </p:spPr>
        <p:txBody>
          <a:bodyPr wrap="square" lIns="91438" tIns="45719" rIns="91438" bIns="45719" numCol="1" anchor="t" anchorCtr="0" compatLnSpc="1"/>
          <a:lstStyle>
            <a:lvl1pPr defTabSz="1473835" eaLnBrk="1" hangingPunct="1">
              <a:buFont typeface="Arial" panose="020B0604020202020204" pitchFamily="34" charset="0"/>
              <a:buNone/>
              <a:defRPr sz="1735" b="0" noProof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6713"/>
          </a:xfrm>
        </p:spPr>
        <p:txBody>
          <a:bodyPr wrap="square" lIns="91438" tIns="45719" rIns="91438" bIns="45719" numCol="1" anchor="t" anchorCtr="0" compatLnSpc="1"/>
          <a:lstStyle>
            <a:lvl1pPr defTabSz="1473835" eaLnBrk="1" hangingPunct="1">
              <a:buFont typeface="Arial" panose="020B0604020202020204" pitchFamily="34" charset="0"/>
              <a:buNone/>
              <a:defRPr sz="1735" b="0" noProof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 advClick="0"/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66" y="616344"/>
            <a:ext cx="9753995" cy="462138"/>
          </a:xfrm>
        </p:spPr>
        <p:txBody>
          <a:bodyPr/>
          <a:lstStyle/>
          <a:p>
            <a:pPr fontAlgn="base"/>
            <a:r>
              <a:rPr lang="en-US" altLang="zh-CN" strike="noStrike" noProof="1"/>
              <a:t>Click to edit Master title style</a:t>
            </a:r>
            <a:endParaRPr lang="zh-CN" altLang="en-US" strike="noStrike" noProof="1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522844" y="1658938"/>
            <a:ext cx="11094995" cy="4180159"/>
          </a:xfrm>
        </p:spPr>
        <p:txBody>
          <a:bodyPr/>
          <a:lstStyle/>
          <a:p>
            <a:pPr lvl="0" fontAlgn="base"/>
            <a:r>
              <a:rPr lang="en-US" strike="noStrike" noProof="1"/>
              <a:t>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6526213" y="6564313"/>
            <a:ext cx="166688" cy="16986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lvl="0" algn="r">
              <a:buNone/>
            </a:pPr>
            <a:fld id="{9A0DB2DC-4C9A-4742-B13C-FB6460FD3503}" type="slidenum">
              <a:rPr lang="en-US" altLang="zh-CN" sz="1100" dirty="0">
                <a:solidFill>
                  <a:srgbClr val="000000"/>
                </a:solidFill>
                <a:cs typeface="Arial" panose="020B0604020202020204" pitchFamily="34" charset="0"/>
              </a:rPr>
              <a:t>‹#›</a:t>
            </a:fld>
            <a:endParaRPr lang="en-US" altLang="zh-CN" sz="1100" dirty="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87" y="365125"/>
            <a:ext cx="10516695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87" y="6356350"/>
            <a:ext cx="2743486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021" y="6356350"/>
            <a:ext cx="4115229" cy="365125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正文页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9673" y="162833"/>
            <a:ext cx="10516635" cy="520246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单击此处编辑当前页面标题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159673" y="928688"/>
            <a:ext cx="4920828" cy="442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单击此处编辑当前页面二级标题</a:t>
            </a:r>
          </a:p>
        </p:txBody>
      </p:sp>
    </p:spTree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transition advClick="0"/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309" y="6357101"/>
            <a:ext cx="2743549" cy="365168"/>
          </a:xfrm>
          <a:prstGeom prst="rect">
            <a:avLst/>
          </a:prstGeom>
        </p:spPr>
        <p:txBody>
          <a:bodyPr lIns="68569" tIns="34285" rIns="68569" bIns="34285"/>
          <a:lstStyle>
            <a:lvl1pPr>
              <a:defRPr/>
            </a:lvl1pPr>
          </a:lstStyle>
          <a:p>
            <a:pPr>
              <a:defRPr/>
            </a:pPr>
            <a:fld id="{D58C93E5-6FF0-4F12-A05F-C8122A06B0AA}" type="datetimeFigureOut">
              <a:rPr lang="zh-CN" altLang="en-US"/>
              <a:t>2025/10/9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15" y="6357101"/>
            <a:ext cx="4115325" cy="365168"/>
          </a:xfrm>
          <a:prstGeom prst="rect">
            <a:avLst/>
          </a:prstGeom>
        </p:spPr>
        <p:txBody>
          <a:bodyPr lIns="68569" tIns="34285" rIns="68569" bIns="34285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/>
          <p:nvPr userDrawn="1"/>
        </p:nvSpPr>
        <p:spPr>
          <a:xfrm>
            <a:off x="11645948" y="6555740"/>
            <a:ext cx="553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文本框 15"/>
          <p:cNvSpPr txBox="1"/>
          <p:nvPr userDrawn="1"/>
        </p:nvSpPr>
        <p:spPr bwMode="auto">
          <a:xfrm>
            <a:off x="11566740" y="6406729"/>
            <a:ext cx="649817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/>
          <a:p>
            <a:pPr lvl="0" algn="ctr" eaLnBrk="1" hangingPunct="1">
              <a:buNone/>
            </a:pPr>
            <a:fld id="{9A0DB2DC-4C9A-4742-B13C-FB6460FD3503}" type="slidenum">
              <a:rPr lang="zh-CN" altLang="en-US" sz="1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‹#›</a:t>
            </a:fld>
            <a:endParaRPr lang="zh-CN" altLang="en-US" sz="12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760076" y="215420"/>
            <a:ext cx="2269017" cy="448733"/>
            <a:chOff x="9467976" y="240820"/>
            <a:chExt cx="2269017" cy="448733"/>
          </a:xfrm>
        </p:grpSpPr>
        <p:pic>
          <p:nvPicPr>
            <p:cNvPr id="16" name="Picture 2" descr="C:\Users\msy\Desktop\PPT\timg.jpg"/>
            <p:cNvPicPr>
              <a:picLocks noChangeAspect="1"/>
            </p:cNvPicPr>
            <p:nvPr userDrawn="1"/>
          </p:nvPicPr>
          <p:blipFill>
            <a:blip r:embed="rId22" cstate="print"/>
            <a:stretch>
              <a:fillRect/>
            </a:stretch>
          </p:blipFill>
          <p:spPr>
            <a:xfrm>
              <a:off x="9467976" y="240820"/>
              <a:ext cx="1534584" cy="4487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" name="图片 16" descr="邮乐网logo"/>
            <p:cNvPicPr>
              <a:picLocks noChangeAspect="1"/>
            </p:cNvPicPr>
            <p:nvPr userDrawn="1"/>
          </p:nvPicPr>
          <p:blipFill>
            <a:blip r:embed="rId23" cstate="print"/>
            <a:stretch>
              <a:fillRect/>
            </a:stretch>
          </p:blipFill>
          <p:spPr>
            <a:xfrm>
              <a:off x="11285455" y="240820"/>
              <a:ext cx="451538" cy="448733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 userDrawn="1"/>
          </p:nvCxnSpPr>
          <p:spPr>
            <a:xfrm>
              <a:off x="11131677" y="276046"/>
              <a:ext cx="0" cy="38762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 advClick="0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3B5C-51C5-44D7-DA8B-1C042309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任意多边形 9">
            <a:extLst>
              <a:ext uri="{FF2B5EF4-FFF2-40B4-BE49-F238E27FC236}">
                <a16:creationId xmlns:a16="http://schemas.microsoft.com/office/drawing/2014/main" id="{80C8BD5E-BC7A-5335-84BF-C1C27F736F3C}"/>
              </a:ext>
            </a:extLst>
          </p:cNvPr>
          <p:cNvSpPr/>
          <p:nvPr/>
        </p:nvSpPr>
        <p:spPr>
          <a:xfrm flipH="1" flipV="1">
            <a:off x="0" y="5598185"/>
            <a:ext cx="6245672" cy="1259815"/>
          </a:xfrm>
          <a:custGeom>
            <a:avLst/>
            <a:gdLst>
              <a:gd name="connsiteX0" fmla="*/ 0 w 6245672"/>
              <a:gd name="connsiteY0" fmla="*/ 0 h 1259815"/>
              <a:gd name="connsiteX1" fmla="*/ 6245672 w 6245672"/>
              <a:gd name="connsiteY1" fmla="*/ 0 h 1259815"/>
              <a:gd name="connsiteX2" fmla="*/ 6245672 w 6245672"/>
              <a:gd name="connsiteY2" fmla="*/ 1259108 h 1259815"/>
              <a:gd name="connsiteX3" fmla="*/ 3116424 w 6245672"/>
              <a:gd name="connsiteY3" fmla="*/ 1014995 h 1259815"/>
              <a:gd name="connsiteX4" fmla="*/ 0 w 6245672"/>
              <a:gd name="connsiteY4" fmla="*/ 0 h 12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5672" h="1259815">
                <a:moveTo>
                  <a:pt x="0" y="0"/>
                </a:moveTo>
                <a:lnTo>
                  <a:pt x="6245672" y="0"/>
                </a:lnTo>
                <a:lnTo>
                  <a:pt x="6245672" y="1259108"/>
                </a:lnTo>
                <a:cubicBezTo>
                  <a:pt x="5202589" y="1267673"/>
                  <a:pt x="4155231" y="1199150"/>
                  <a:pt x="3116424" y="1014995"/>
                </a:cubicBezTo>
                <a:cubicBezTo>
                  <a:pt x="2073341" y="822274"/>
                  <a:pt x="1038808" y="47966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29" name="Freeform 9">
            <a:extLst>
              <a:ext uri="{FF2B5EF4-FFF2-40B4-BE49-F238E27FC236}">
                <a16:creationId xmlns:a16="http://schemas.microsoft.com/office/drawing/2014/main" id="{9FC46E15-ADCB-9A33-DF53-0278CE6CEB33}"/>
              </a:ext>
            </a:extLst>
          </p:cNvPr>
          <p:cNvSpPr/>
          <p:nvPr/>
        </p:nvSpPr>
        <p:spPr bwMode="auto">
          <a:xfrm>
            <a:off x="0" y="5545137"/>
            <a:ext cx="7613650" cy="1331913"/>
          </a:xfrm>
          <a:custGeom>
            <a:avLst/>
            <a:gdLst>
              <a:gd name="T0" fmla="*/ 0 w 1781"/>
              <a:gd name="T1" fmla="*/ 0 h 311"/>
              <a:gd name="T2" fmla="*/ 993 w 1781"/>
              <a:gd name="T3" fmla="*/ 95 h 311"/>
              <a:gd name="T4" fmla="*/ 1781 w 1781"/>
              <a:gd name="T5" fmla="*/ 311 h 311"/>
              <a:gd name="T6" fmla="*/ 1461 w 1781"/>
              <a:gd name="T7" fmla="*/ 311 h 311"/>
              <a:gd name="T8" fmla="*/ 732 w 1781"/>
              <a:gd name="T9" fmla="*/ 74 h 311"/>
              <a:gd name="T10" fmla="*/ 0 w 1781"/>
              <a:gd name="T11" fmla="*/ 17 h 311"/>
              <a:gd name="T12" fmla="*/ 0 w 1781"/>
              <a:gd name="T1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1" h="311">
                <a:moveTo>
                  <a:pt x="0" y="0"/>
                </a:moveTo>
                <a:cubicBezTo>
                  <a:pt x="331" y="7"/>
                  <a:pt x="663" y="33"/>
                  <a:pt x="993" y="95"/>
                </a:cubicBezTo>
                <a:cubicBezTo>
                  <a:pt x="1257" y="144"/>
                  <a:pt x="1519" y="219"/>
                  <a:pt x="1781" y="311"/>
                </a:cubicBezTo>
                <a:cubicBezTo>
                  <a:pt x="1461" y="311"/>
                  <a:pt x="1461" y="311"/>
                  <a:pt x="1461" y="311"/>
                </a:cubicBezTo>
                <a:cubicBezTo>
                  <a:pt x="1218" y="199"/>
                  <a:pt x="976" y="119"/>
                  <a:pt x="732" y="74"/>
                </a:cubicBezTo>
                <a:cubicBezTo>
                  <a:pt x="489" y="31"/>
                  <a:pt x="244" y="15"/>
                  <a:pt x="0" y="17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30" name="任意多边形 10">
            <a:extLst>
              <a:ext uri="{FF2B5EF4-FFF2-40B4-BE49-F238E27FC236}">
                <a16:creationId xmlns:a16="http://schemas.microsoft.com/office/drawing/2014/main" id="{FC4B4545-0A01-2741-7950-670B991D054E}"/>
              </a:ext>
            </a:extLst>
          </p:cNvPr>
          <p:cNvSpPr/>
          <p:nvPr/>
        </p:nvSpPr>
        <p:spPr>
          <a:xfrm>
            <a:off x="5946328" y="1"/>
            <a:ext cx="6245672" cy="1259815"/>
          </a:xfrm>
          <a:custGeom>
            <a:avLst/>
            <a:gdLst>
              <a:gd name="connsiteX0" fmla="*/ 0 w 6245672"/>
              <a:gd name="connsiteY0" fmla="*/ 0 h 1259815"/>
              <a:gd name="connsiteX1" fmla="*/ 6245672 w 6245672"/>
              <a:gd name="connsiteY1" fmla="*/ 0 h 1259815"/>
              <a:gd name="connsiteX2" fmla="*/ 6245672 w 6245672"/>
              <a:gd name="connsiteY2" fmla="*/ 1259108 h 1259815"/>
              <a:gd name="connsiteX3" fmla="*/ 3116424 w 6245672"/>
              <a:gd name="connsiteY3" fmla="*/ 1014995 h 1259815"/>
              <a:gd name="connsiteX4" fmla="*/ 0 w 6245672"/>
              <a:gd name="connsiteY4" fmla="*/ 0 h 12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5672" h="1259815">
                <a:moveTo>
                  <a:pt x="0" y="0"/>
                </a:moveTo>
                <a:lnTo>
                  <a:pt x="6245672" y="0"/>
                </a:lnTo>
                <a:lnTo>
                  <a:pt x="6245672" y="1259108"/>
                </a:lnTo>
                <a:cubicBezTo>
                  <a:pt x="5202589" y="1267673"/>
                  <a:pt x="4155231" y="1199150"/>
                  <a:pt x="3116424" y="1014995"/>
                </a:cubicBezTo>
                <a:cubicBezTo>
                  <a:pt x="2073341" y="822274"/>
                  <a:pt x="1038808" y="47966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31" name="Freeform 9">
            <a:extLst>
              <a:ext uri="{FF2B5EF4-FFF2-40B4-BE49-F238E27FC236}">
                <a16:creationId xmlns:a16="http://schemas.microsoft.com/office/drawing/2014/main" id="{63BA9603-0A9F-11BF-9FAB-60C130FCFD4D}"/>
              </a:ext>
            </a:extLst>
          </p:cNvPr>
          <p:cNvSpPr/>
          <p:nvPr/>
        </p:nvSpPr>
        <p:spPr bwMode="auto">
          <a:xfrm flipH="1" flipV="1">
            <a:off x="4578350" y="-19050"/>
            <a:ext cx="7613650" cy="1331913"/>
          </a:xfrm>
          <a:custGeom>
            <a:avLst/>
            <a:gdLst>
              <a:gd name="T0" fmla="*/ 0 w 1781"/>
              <a:gd name="T1" fmla="*/ 0 h 311"/>
              <a:gd name="T2" fmla="*/ 993 w 1781"/>
              <a:gd name="T3" fmla="*/ 95 h 311"/>
              <a:gd name="T4" fmla="*/ 1781 w 1781"/>
              <a:gd name="T5" fmla="*/ 311 h 311"/>
              <a:gd name="T6" fmla="*/ 1461 w 1781"/>
              <a:gd name="T7" fmla="*/ 311 h 311"/>
              <a:gd name="T8" fmla="*/ 732 w 1781"/>
              <a:gd name="T9" fmla="*/ 74 h 311"/>
              <a:gd name="T10" fmla="*/ 0 w 1781"/>
              <a:gd name="T11" fmla="*/ 17 h 311"/>
              <a:gd name="T12" fmla="*/ 0 w 1781"/>
              <a:gd name="T1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1" h="311">
                <a:moveTo>
                  <a:pt x="0" y="0"/>
                </a:moveTo>
                <a:cubicBezTo>
                  <a:pt x="331" y="7"/>
                  <a:pt x="663" y="33"/>
                  <a:pt x="993" y="95"/>
                </a:cubicBezTo>
                <a:cubicBezTo>
                  <a:pt x="1257" y="144"/>
                  <a:pt x="1519" y="219"/>
                  <a:pt x="1781" y="311"/>
                </a:cubicBezTo>
                <a:cubicBezTo>
                  <a:pt x="1461" y="311"/>
                  <a:pt x="1461" y="311"/>
                  <a:pt x="1461" y="311"/>
                </a:cubicBezTo>
                <a:cubicBezTo>
                  <a:pt x="1218" y="199"/>
                  <a:pt x="976" y="119"/>
                  <a:pt x="732" y="74"/>
                </a:cubicBezTo>
                <a:cubicBezTo>
                  <a:pt x="489" y="31"/>
                  <a:pt x="244" y="15"/>
                  <a:pt x="0" y="17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rgbClr val="FFF0E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pic>
        <p:nvPicPr>
          <p:cNvPr id="332" name="图片 4">
            <a:extLst>
              <a:ext uri="{FF2B5EF4-FFF2-40B4-BE49-F238E27FC236}">
                <a16:creationId xmlns:a16="http://schemas.microsoft.com/office/drawing/2014/main" id="{C958930D-69B7-6FEB-DCE8-7D4E36EBE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" y="-1270"/>
            <a:ext cx="2438400" cy="1085850"/>
          </a:xfrm>
          <a:prstGeom prst="rect">
            <a:avLst/>
          </a:prstGeom>
        </p:spPr>
      </p:pic>
      <p:sp>
        <p:nvSpPr>
          <p:cNvPr id="333" name="文本框 5">
            <a:extLst>
              <a:ext uri="{FF2B5EF4-FFF2-40B4-BE49-F238E27FC236}">
                <a16:creationId xmlns:a16="http://schemas.microsoft.com/office/drawing/2014/main" id="{DF67BCAF-EB31-B883-68C6-39E14EDD176F}"/>
              </a:ext>
            </a:extLst>
          </p:cNvPr>
          <p:cNvSpPr txBox="1"/>
          <p:nvPr/>
        </p:nvSpPr>
        <p:spPr>
          <a:xfrm>
            <a:off x="1566333" y="2439670"/>
            <a:ext cx="9981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lang="zh-CN" sz="4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kumimoji="1"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商家优惠券超阈值</a:t>
            </a:r>
            <a:r>
              <a:rPr kumimoji="1" lang="zh-CN" altLang="en-US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审核操作</a:t>
            </a:r>
            <a:r>
              <a:rPr kumimoji="1"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手册</a:t>
            </a:r>
            <a:endParaRPr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3ACD-87CA-BD04-F12A-B7C880D9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C5BDAF08-013D-1FCE-CBA7-9CF3E0D293F7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7F019918-F036-62F5-3B4B-6391E3B06471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 smtClean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</a:rPr>
              <a:t>1</a:t>
            </a:r>
            <a:r>
              <a:rPr lang="en-US" sz="2600" b="1" dirty="0" smtClean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商家制券超阈值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上传凭证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D89A5919-44C6-BF24-A3BF-3C7CB20410D5}"/>
              </a:ext>
            </a:extLst>
          </p:cNvPr>
          <p:cNvSpPr txBox="1"/>
          <p:nvPr/>
        </p:nvSpPr>
        <p:spPr>
          <a:xfrm>
            <a:off x="7696979" y="1240630"/>
            <a:ext cx="3941746" cy="42227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选择优惠承担方和设置：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组合承担（新）：邮乐、商家、第三方可组合选择预算按照比例或者金额设置；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商家承担：商家全部承担；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邮乐承担：选择邮乐预算号；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第三方承担：选择第三方预算号；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、优惠券发行量：根据预算和面值设置发放优惠券的数量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文本框 2">
            <a:extLst>
              <a:ext uri="{FF2B5EF4-FFF2-40B4-BE49-F238E27FC236}">
                <a16:creationId xmlns:a16="http://schemas.microsoft.com/office/drawing/2014/main" id="{8EA4037A-3420-3722-920B-FC11A1246525}"/>
              </a:ext>
            </a:extLst>
          </p:cNvPr>
          <p:cNvSpPr txBox="1"/>
          <p:nvPr/>
        </p:nvSpPr>
        <p:spPr>
          <a:xfrm>
            <a:off x="410310" y="955440"/>
            <a:ext cx="5239707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2.1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商家制券超阈值上传凭证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zh-CN" alt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endParaRPr lang="zh-CN" sz="14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营销管理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商家优惠券新版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商家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D44B84-6DA2-A302-8A28-58DE92BE9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6" y="2438973"/>
            <a:ext cx="5765934" cy="384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3ACD-87CA-BD04-F12A-B7C880D9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C5BDAF08-013D-1FCE-CBA7-9CF3E0D293F7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7F019918-F036-62F5-3B4B-6391E3B06471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</a:rPr>
              <a:t>2</a:t>
            </a:r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商家制券超阈值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上传凭证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2">
            <a:extLst>
              <a:ext uri="{FF2B5EF4-FFF2-40B4-BE49-F238E27FC236}">
                <a16:creationId xmlns:a16="http://schemas.microsoft.com/office/drawing/2014/main" id="{8EA4037A-3420-3722-920B-FC11A1246525}"/>
              </a:ext>
            </a:extLst>
          </p:cNvPr>
          <p:cNvSpPr txBox="1"/>
          <p:nvPr/>
        </p:nvSpPr>
        <p:spPr>
          <a:xfrm>
            <a:off x="410310" y="955440"/>
            <a:ext cx="52397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2.1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商家制券超阈值上传凭证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zh-CN" alt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endParaRPr lang="zh-CN" sz="14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营销管理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商家优惠券</a:t>
            </a:r>
            <a:r>
              <a:rPr lang="zh-CN" altLang="en-US" sz="1400" b="1" dirty="0" smtClean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新版</a:t>
            </a:r>
            <a:r>
              <a:rPr lang="zh-CN" altLang="zh-CN" sz="1400" b="1" dirty="0" smtClean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 smtClean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优惠券管理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商家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11" y="2585279"/>
            <a:ext cx="7431400" cy="31882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711" y="2896695"/>
            <a:ext cx="4395687" cy="25654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03873" y="824070"/>
            <a:ext cx="50922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优惠券管理：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找到对应优惠券批次号点击“上传超阈值凭证”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凭证内容包含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申请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相关信息（商家名称、商家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、商品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、申请原因、商家活动内容（活动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CODE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）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优惠券内容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面值与券类型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券数量）、提供活动相关文件截图（需提供省平台渠道部盖章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)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以及有效联系方式。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156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3B5C-51C5-44D7-DA8B-1C042309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任意多边形 9">
            <a:extLst>
              <a:ext uri="{FF2B5EF4-FFF2-40B4-BE49-F238E27FC236}">
                <a16:creationId xmlns:a16="http://schemas.microsoft.com/office/drawing/2014/main" id="{80C8BD5E-BC7A-5335-84BF-C1C27F736F3C}"/>
              </a:ext>
            </a:extLst>
          </p:cNvPr>
          <p:cNvSpPr/>
          <p:nvPr/>
        </p:nvSpPr>
        <p:spPr>
          <a:xfrm flipH="1" flipV="1">
            <a:off x="0" y="5598185"/>
            <a:ext cx="6245672" cy="1259815"/>
          </a:xfrm>
          <a:custGeom>
            <a:avLst/>
            <a:gdLst>
              <a:gd name="connsiteX0" fmla="*/ 0 w 6245672"/>
              <a:gd name="connsiteY0" fmla="*/ 0 h 1259815"/>
              <a:gd name="connsiteX1" fmla="*/ 6245672 w 6245672"/>
              <a:gd name="connsiteY1" fmla="*/ 0 h 1259815"/>
              <a:gd name="connsiteX2" fmla="*/ 6245672 w 6245672"/>
              <a:gd name="connsiteY2" fmla="*/ 1259108 h 1259815"/>
              <a:gd name="connsiteX3" fmla="*/ 3116424 w 6245672"/>
              <a:gd name="connsiteY3" fmla="*/ 1014995 h 1259815"/>
              <a:gd name="connsiteX4" fmla="*/ 0 w 6245672"/>
              <a:gd name="connsiteY4" fmla="*/ 0 h 12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5672" h="1259815">
                <a:moveTo>
                  <a:pt x="0" y="0"/>
                </a:moveTo>
                <a:lnTo>
                  <a:pt x="6245672" y="0"/>
                </a:lnTo>
                <a:lnTo>
                  <a:pt x="6245672" y="1259108"/>
                </a:lnTo>
                <a:cubicBezTo>
                  <a:pt x="5202589" y="1267673"/>
                  <a:pt x="4155231" y="1199150"/>
                  <a:pt x="3116424" y="1014995"/>
                </a:cubicBezTo>
                <a:cubicBezTo>
                  <a:pt x="2073341" y="822274"/>
                  <a:pt x="1038808" y="47966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29" name="Freeform 9">
            <a:extLst>
              <a:ext uri="{FF2B5EF4-FFF2-40B4-BE49-F238E27FC236}">
                <a16:creationId xmlns:a16="http://schemas.microsoft.com/office/drawing/2014/main" id="{9FC46E15-ADCB-9A33-DF53-0278CE6CEB33}"/>
              </a:ext>
            </a:extLst>
          </p:cNvPr>
          <p:cNvSpPr/>
          <p:nvPr/>
        </p:nvSpPr>
        <p:spPr bwMode="auto">
          <a:xfrm>
            <a:off x="0" y="5545137"/>
            <a:ext cx="7613650" cy="1331913"/>
          </a:xfrm>
          <a:custGeom>
            <a:avLst/>
            <a:gdLst>
              <a:gd name="T0" fmla="*/ 0 w 1781"/>
              <a:gd name="T1" fmla="*/ 0 h 311"/>
              <a:gd name="T2" fmla="*/ 993 w 1781"/>
              <a:gd name="T3" fmla="*/ 95 h 311"/>
              <a:gd name="T4" fmla="*/ 1781 w 1781"/>
              <a:gd name="T5" fmla="*/ 311 h 311"/>
              <a:gd name="T6" fmla="*/ 1461 w 1781"/>
              <a:gd name="T7" fmla="*/ 311 h 311"/>
              <a:gd name="T8" fmla="*/ 732 w 1781"/>
              <a:gd name="T9" fmla="*/ 74 h 311"/>
              <a:gd name="T10" fmla="*/ 0 w 1781"/>
              <a:gd name="T11" fmla="*/ 17 h 311"/>
              <a:gd name="T12" fmla="*/ 0 w 1781"/>
              <a:gd name="T1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1" h="311">
                <a:moveTo>
                  <a:pt x="0" y="0"/>
                </a:moveTo>
                <a:cubicBezTo>
                  <a:pt x="331" y="7"/>
                  <a:pt x="663" y="33"/>
                  <a:pt x="993" y="95"/>
                </a:cubicBezTo>
                <a:cubicBezTo>
                  <a:pt x="1257" y="144"/>
                  <a:pt x="1519" y="219"/>
                  <a:pt x="1781" y="311"/>
                </a:cubicBezTo>
                <a:cubicBezTo>
                  <a:pt x="1461" y="311"/>
                  <a:pt x="1461" y="311"/>
                  <a:pt x="1461" y="311"/>
                </a:cubicBezTo>
                <a:cubicBezTo>
                  <a:pt x="1218" y="199"/>
                  <a:pt x="976" y="119"/>
                  <a:pt x="732" y="74"/>
                </a:cubicBezTo>
                <a:cubicBezTo>
                  <a:pt x="489" y="31"/>
                  <a:pt x="244" y="15"/>
                  <a:pt x="0" y="17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30" name="任意多边形 10">
            <a:extLst>
              <a:ext uri="{FF2B5EF4-FFF2-40B4-BE49-F238E27FC236}">
                <a16:creationId xmlns:a16="http://schemas.microsoft.com/office/drawing/2014/main" id="{FC4B4545-0A01-2741-7950-670B991D054E}"/>
              </a:ext>
            </a:extLst>
          </p:cNvPr>
          <p:cNvSpPr/>
          <p:nvPr/>
        </p:nvSpPr>
        <p:spPr>
          <a:xfrm>
            <a:off x="5946328" y="1"/>
            <a:ext cx="6245672" cy="1259815"/>
          </a:xfrm>
          <a:custGeom>
            <a:avLst/>
            <a:gdLst>
              <a:gd name="connsiteX0" fmla="*/ 0 w 6245672"/>
              <a:gd name="connsiteY0" fmla="*/ 0 h 1259815"/>
              <a:gd name="connsiteX1" fmla="*/ 6245672 w 6245672"/>
              <a:gd name="connsiteY1" fmla="*/ 0 h 1259815"/>
              <a:gd name="connsiteX2" fmla="*/ 6245672 w 6245672"/>
              <a:gd name="connsiteY2" fmla="*/ 1259108 h 1259815"/>
              <a:gd name="connsiteX3" fmla="*/ 3116424 w 6245672"/>
              <a:gd name="connsiteY3" fmla="*/ 1014995 h 1259815"/>
              <a:gd name="connsiteX4" fmla="*/ 0 w 6245672"/>
              <a:gd name="connsiteY4" fmla="*/ 0 h 125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5672" h="1259815">
                <a:moveTo>
                  <a:pt x="0" y="0"/>
                </a:moveTo>
                <a:lnTo>
                  <a:pt x="6245672" y="0"/>
                </a:lnTo>
                <a:lnTo>
                  <a:pt x="6245672" y="1259108"/>
                </a:lnTo>
                <a:cubicBezTo>
                  <a:pt x="5202589" y="1267673"/>
                  <a:pt x="4155231" y="1199150"/>
                  <a:pt x="3116424" y="1014995"/>
                </a:cubicBezTo>
                <a:cubicBezTo>
                  <a:pt x="2073341" y="822274"/>
                  <a:pt x="1038808" y="47966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331" name="Freeform 9">
            <a:extLst>
              <a:ext uri="{FF2B5EF4-FFF2-40B4-BE49-F238E27FC236}">
                <a16:creationId xmlns:a16="http://schemas.microsoft.com/office/drawing/2014/main" id="{63BA9603-0A9F-11BF-9FAB-60C130FCFD4D}"/>
              </a:ext>
            </a:extLst>
          </p:cNvPr>
          <p:cNvSpPr/>
          <p:nvPr/>
        </p:nvSpPr>
        <p:spPr bwMode="auto">
          <a:xfrm flipH="1" flipV="1">
            <a:off x="4578350" y="-19050"/>
            <a:ext cx="7613650" cy="1331913"/>
          </a:xfrm>
          <a:custGeom>
            <a:avLst/>
            <a:gdLst>
              <a:gd name="T0" fmla="*/ 0 w 1781"/>
              <a:gd name="T1" fmla="*/ 0 h 311"/>
              <a:gd name="T2" fmla="*/ 993 w 1781"/>
              <a:gd name="T3" fmla="*/ 95 h 311"/>
              <a:gd name="T4" fmla="*/ 1781 w 1781"/>
              <a:gd name="T5" fmla="*/ 311 h 311"/>
              <a:gd name="T6" fmla="*/ 1461 w 1781"/>
              <a:gd name="T7" fmla="*/ 311 h 311"/>
              <a:gd name="T8" fmla="*/ 732 w 1781"/>
              <a:gd name="T9" fmla="*/ 74 h 311"/>
              <a:gd name="T10" fmla="*/ 0 w 1781"/>
              <a:gd name="T11" fmla="*/ 17 h 311"/>
              <a:gd name="T12" fmla="*/ 0 w 1781"/>
              <a:gd name="T1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1" h="311">
                <a:moveTo>
                  <a:pt x="0" y="0"/>
                </a:moveTo>
                <a:cubicBezTo>
                  <a:pt x="331" y="7"/>
                  <a:pt x="663" y="33"/>
                  <a:pt x="993" y="95"/>
                </a:cubicBezTo>
                <a:cubicBezTo>
                  <a:pt x="1257" y="144"/>
                  <a:pt x="1519" y="219"/>
                  <a:pt x="1781" y="311"/>
                </a:cubicBezTo>
                <a:cubicBezTo>
                  <a:pt x="1461" y="311"/>
                  <a:pt x="1461" y="311"/>
                  <a:pt x="1461" y="311"/>
                </a:cubicBezTo>
                <a:cubicBezTo>
                  <a:pt x="1218" y="199"/>
                  <a:pt x="976" y="119"/>
                  <a:pt x="732" y="74"/>
                </a:cubicBezTo>
                <a:cubicBezTo>
                  <a:pt x="489" y="31"/>
                  <a:pt x="244" y="15"/>
                  <a:pt x="0" y="17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rgbClr val="FFF0E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Calibri" panose="020F0502020204030204"/>
            </a:endParaRPr>
          </a:p>
        </p:txBody>
      </p:sp>
      <p:pic>
        <p:nvPicPr>
          <p:cNvPr id="332" name="图片 4">
            <a:extLst>
              <a:ext uri="{FF2B5EF4-FFF2-40B4-BE49-F238E27FC236}">
                <a16:creationId xmlns:a16="http://schemas.microsoft.com/office/drawing/2014/main" id="{C958930D-69B7-6FEB-DCE8-7D4E36EBE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" y="-1270"/>
            <a:ext cx="2438400" cy="1085850"/>
          </a:xfrm>
          <a:prstGeom prst="rect">
            <a:avLst/>
          </a:prstGeom>
        </p:spPr>
      </p:pic>
      <p:sp>
        <p:nvSpPr>
          <p:cNvPr id="333" name="文本框 5">
            <a:extLst>
              <a:ext uri="{FF2B5EF4-FFF2-40B4-BE49-F238E27FC236}">
                <a16:creationId xmlns:a16="http://schemas.microsoft.com/office/drawing/2014/main" id="{DF67BCAF-EB31-B883-68C6-39E14EDD176F}"/>
              </a:ext>
            </a:extLst>
          </p:cNvPr>
          <p:cNvSpPr txBox="1"/>
          <p:nvPr/>
        </p:nvSpPr>
        <p:spPr>
          <a:xfrm>
            <a:off x="1972734" y="2428270"/>
            <a:ext cx="94145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zh-CN" sz="48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sz="48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4800" b="1" dirty="0" smtClean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商家参与省管中心商家承担优惠券活动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875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9B20C-4278-4C22-C591-31BAE82FA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接连接符 28">
            <a:extLst>
              <a:ext uri="{FF2B5EF4-FFF2-40B4-BE49-F238E27FC236}">
                <a16:creationId xmlns:a16="http://schemas.microsoft.com/office/drawing/2014/main" id="{D4BABF14-26E9-ADF7-9797-E83EAD185D5D}"/>
              </a:ext>
            </a:extLst>
          </p:cNvPr>
          <p:cNvCxnSpPr/>
          <p:nvPr/>
        </p:nvCxnSpPr>
        <p:spPr>
          <a:xfrm>
            <a:off x="68899" y="704215"/>
            <a:ext cx="1206182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3">
            <a:extLst>
              <a:ext uri="{FF2B5EF4-FFF2-40B4-BE49-F238E27FC236}">
                <a16:creationId xmlns:a16="http://schemas.microsoft.com/office/drawing/2014/main" id="{12974B83-1B24-A743-D1DF-DFA9BF1BD3EA}"/>
              </a:ext>
            </a:extLst>
          </p:cNvPr>
          <p:cNvSpPr txBox="1"/>
          <p:nvPr/>
        </p:nvSpPr>
        <p:spPr>
          <a:xfrm>
            <a:off x="430527" y="223577"/>
            <a:ext cx="8439014" cy="400050"/>
          </a:xfrm>
          <a:prstGeom prst="rect">
            <a:avLst/>
          </a:prstGeom>
          <a:noFill/>
        </p:spPr>
        <p:txBody>
          <a:bodyPr vert="horz" wrap="square" anchor="t">
            <a:noAutofit/>
          </a:bodyPr>
          <a:lstStyle/>
          <a:p>
            <a:pPr marL="0" lvl="0" indent="0" algn="l" defTabSz="9144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  <a:cs typeface="+mn-cs"/>
              </a:defRPr>
            </a:pP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省管优惠券</a:t>
            </a:r>
            <a:r>
              <a:rPr lang="zh-CN" sz="2600" b="1" i="0" u="none" strike="noStrike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流程</a:t>
            </a:r>
            <a:r>
              <a:rPr lang="en-US" altLang="zh-CN" sz="2600" b="1" i="0" u="none" strike="noStrike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—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商家</a:t>
            </a:r>
            <a:r>
              <a:rPr lang="zh-CN" altLang="en-US" sz="2600" b="1" i="0" u="none" strike="noStrike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承担</a:t>
            </a:r>
            <a:endParaRPr dirty="0"/>
          </a:p>
        </p:txBody>
      </p:sp>
      <p:sp>
        <p:nvSpPr>
          <p:cNvPr id="69" name="矩形 92">
            <a:extLst>
              <a:ext uri="{FF2B5EF4-FFF2-40B4-BE49-F238E27FC236}">
                <a16:creationId xmlns:a16="http://schemas.microsoft.com/office/drawing/2014/main" id="{A6D6CBE7-D11C-5914-7BB2-FE078812EDCD}"/>
              </a:ext>
            </a:extLst>
          </p:cNvPr>
          <p:cNvSpPr/>
          <p:nvPr/>
        </p:nvSpPr>
        <p:spPr>
          <a:xfrm>
            <a:off x="1350743" y="2677499"/>
            <a:ext cx="1694180" cy="540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Calibri" panose="020F0502020204030204"/>
            </a:endParaRPr>
          </a:p>
        </p:txBody>
      </p:sp>
      <p:sp>
        <p:nvSpPr>
          <p:cNvPr id="70" name="文本框 12">
            <a:extLst>
              <a:ext uri="{FF2B5EF4-FFF2-40B4-BE49-F238E27FC236}">
                <a16:creationId xmlns:a16="http://schemas.microsoft.com/office/drawing/2014/main" id="{02C9926D-8BA8-6D43-BFFA-EAE937DEC43A}"/>
              </a:ext>
            </a:extLst>
          </p:cNvPr>
          <p:cNvSpPr txBox="1"/>
          <p:nvPr/>
        </p:nvSpPr>
        <p:spPr>
          <a:xfrm>
            <a:off x="1514074" y="2762250"/>
            <a:ext cx="1485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R="0" indent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 panose="020B0604020202020204"/>
                <a:ea typeface="微软雅黑" panose="020B0503020204020204" charset="-122"/>
                <a:cs typeface="Calibri" panose="020F0502020204030204"/>
              </a:defRPr>
            </a:lvl1pPr>
            <a:lvl2pPr marL="0" marR="0" indent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2pPr>
            <a:lvl3pPr marL="0" marR="0" indent="9144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3pPr>
            <a:lvl4pPr marL="0" marR="0" indent="13716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4pPr>
            <a:lvl5pPr marL="0" marR="0" indent="18288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5pPr>
            <a:lvl6pPr marL="0" marR="0" indent="22860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6pPr>
            <a:lvl7pPr marL="0" marR="0" indent="2743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7pPr>
            <a:lvl8pPr marL="0" marR="0" indent="32004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8pPr>
            <a:lvl9pPr marL="0" marR="0" indent="36576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dirty="0"/>
              <a:t> 活动组织</a:t>
            </a:r>
            <a:endParaRPr dirty="0"/>
          </a:p>
        </p:txBody>
      </p:sp>
      <p:sp>
        <p:nvSpPr>
          <p:cNvPr id="71" name="矩形 94">
            <a:extLst>
              <a:ext uri="{FF2B5EF4-FFF2-40B4-BE49-F238E27FC236}">
                <a16:creationId xmlns:a16="http://schemas.microsoft.com/office/drawing/2014/main" id="{C661CC1F-D6D5-33B0-4924-4BE8D58C3E8D}"/>
              </a:ext>
            </a:extLst>
          </p:cNvPr>
          <p:cNvSpPr/>
          <p:nvPr/>
        </p:nvSpPr>
        <p:spPr>
          <a:xfrm>
            <a:off x="8793248" y="2677499"/>
            <a:ext cx="1735455" cy="540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Calibri" panose="020F0502020204030204"/>
            </a:endParaRPr>
          </a:p>
        </p:txBody>
      </p:sp>
      <p:sp>
        <p:nvSpPr>
          <p:cNvPr id="72" name="文本框 14">
            <a:extLst>
              <a:ext uri="{FF2B5EF4-FFF2-40B4-BE49-F238E27FC236}">
                <a16:creationId xmlns:a16="http://schemas.microsoft.com/office/drawing/2014/main" id="{5E1E2DB0-2BA2-A9BA-4640-6B459A2E92C5}"/>
              </a:ext>
            </a:extLst>
          </p:cNvPr>
          <p:cNvSpPr txBox="1"/>
          <p:nvPr/>
        </p:nvSpPr>
        <p:spPr>
          <a:xfrm>
            <a:off x="9130302" y="2785745"/>
            <a:ext cx="1415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/>
                <a:ea typeface="微软雅黑" panose="020B0503020204020204" charset="-122"/>
                <a:cs typeface="Calibri" panose="020F0502020204030204"/>
                <a:sym typeface="Calibri" panose="020F0502020204030204"/>
              </a:rPr>
              <a:t>结算管理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73" name="矩形 96">
            <a:extLst>
              <a:ext uri="{FF2B5EF4-FFF2-40B4-BE49-F238E27FC236}">
                <a16:creationId xmlns:a16="http://schemas.microsoft.com/office/drawing/2014/main" id="{BC5F66DA-136E-3696-748E-A45C3DA866AB}"/>
              </a:ext>
            </a:extLst>
          </p:cNvPr>
          <p:cNvSpPr/>
          <p:nvPr/>
        </p:nvSpPr>
        <p:spPr>
          <a:xfrm>
            <a:off x="3694797" y="2677499"/>
            <a:ext cx="1719580" cy="540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Calibri" panose="020F0502020204030204"/>
            </a:endParaRPr>
          </a:p>
        </p:txBody>
      </p:sp>
      <p:sp>
        <p:nvSpPr>
          <p:cNvPr id="74" name="文本框 16">
            <a:extLst>
              <a:ext uri="{FF2B5EF4-FFF2-40B4-BE49-F238E27FC236}">
                <a16:creationId xmlns:a16="http://schemas.microsoft.com/office/drawing/2014/main" id="{C1D90A1D-49DF-1F61-42EB-43770D711306}"/>
              </a:ext>
            </a:extLst>
          </p:cNvPr>
          <p:cNvSpPr txBox="1"/>
          <p:nvPr/>
        </p:nvSpPr>
        <p:spPr>
          <a:xfrm>
            <a:off x="3929849" y="2753360"/>
            <a:ext cx="1434329" cy="33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R="0" indent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 panose="020B0604020202020204"/>
                <a:ea typeface="微软雅黑" panose="020B0503020204020204" charset="-122"/>
                <a:cs typeface="Calibri" panose="020F0502020204030204"/>
              </a:defRPr>
            </a:lvl1pPr>
            <a:lvl2pPr marL="0" marR="0" indent="457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2pPr>
            <a:lvl3pPr marL="0" marR="0" indent="9144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3pPr>
            <a:lvl4pPr marL="0" marR="0" indent="13716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4pPr>
            <a:lvl5pPr marL="0" marR="0" indent="18288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5pPr>
            <a:lvl6pPr marL="0" marR="0" indent="22860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6pPr>
            <a:lvl7pPr marL="0" marR="0" indent="27432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7pPr>
            <a:lvl8pPr marL="0" marR="0" indent="32004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8pPr>
            <a:lvl9pPr marL="0" marR="0" indent="365760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dirty="0">
                <a:sym typeface="Calibri" panose="020F0502020204030204"/>
              </a:rPr>
              <a:t>优惠券管理</a:t>
            </a:r>
            <a:endParaRPr dirty="0"/>
          </a:p>
        </p:txBody>
      </p:sp>
      <p:sp>
        <p:nvSpPr>
          <p:cNvPr id="75" name="矩形 98">
            <a:extLst>
              <a:ext uri="{FF2B5EF4-FFF2-40B4-BE49-F238E27FC236}">
                <a16:creationId xmlns:a16="http://schemas.microsoft.com/office/drawing/2014/main" id="{BDF7D687-5568-AFC8-3D26-05F7BB8E4CD3}"/>
              </a:ext>
            </a:extLst>
          </p:cNvPr>
          <p:cNvSpPr/>
          <p:nvPr/>
        </p:nvSpPr>
        <p:spPr>
          <a:xfrm>
            <a:off x="6189178" y="2677499"/>
            <a:ext cx="1756410" cy="540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  <a:sym typeface="Calibri" panose="020F0502020204030204"/>
            </a:endParaRPr>
          </a:p>
        </p:txBody>
      </p:sp>
      <p:sp>
        <p:nvSpPr>
          <p:cNvPr id="76" name="文本框 18">
            <a:extLst>
              <a:ext uri="{FF2B5EF4-FFF2-40B4-BE49-F238E27FC236}">
                <a16:creationId xmlns:a16="http://schemas.microsoft.com/office/drawing/2014/main" id="{51E37E38-4134-D3C8-BEB7-F15B685B733B}"/>
              </a:ext>
            </a:extLst>
          </p:cNvPr>
          <p:cNvSpPr txBox="1"/>
          <p:nvPr/>
        </p:nvSpPr>
        <p:spPr>
          <a:xfrm>
            <a:off x="6444583" y="2781935"/>
            <a:ext cx="1477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2F2B2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Arial" panose="020B0604020202020204"/>
                <a:ea typeface="微软雅黑" panose="020B0503020204020204" charset="-122"/>
                <a:cs typeface="Calibri" panose="020F0502020204030204"/>
              </a:rPr>
              <a:t>商家确认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85" name="矩形 112">
            <a:extLst>
              <a:ext uri="{FF2B5EF4-FFF2-40B4-BE49-F238E27FC236}">
                <a16:creationId xmlns:a16="http://schemas.microsoft.com/office/drawing/2014/main" id="{71695C28-4935-2C44-906A-287153242D18}"/>
              </a:ext>
            </a:extLst>
          </p:cNvPr>
          <p:cNvSpPr/>
          <p:nvPr/>
        </p:nvSpPr>
        <p:spPr>
          <a:xfrm>
            <a:off x="1341218" y="3377905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1.1 </a:t>
            </a:r>
            <a:r>
              <a:rPr lang="zh-CN" alt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</a:rPr>
              <a:t>省与商家活动沟通</a:t>
            </a:r>
            <a:endParaRPr dirty="0"/>
          </a:p>
        </p:txBody>
      </p:sp>
      <p:sp>
        <p:nvSpPr>
          <p:cNvPr id="80" name="矩形 115">
            <a:extLst>
              <a:ext uri="{FF2B5EF4-FFF2-40B4-BE49-F238E27FC236}">
                <a16:creationId xmlns:a16="http://schemas.microsoft.com/office/drawing/2014/main" id="{C927E0B5-853D-CC1D-6478-77F00F061F82}"/>
              </a:ext>
            </a:extLst>
          </p:cNvPr>
          <p:cNvSpPr/>
          <p:nvPr/>
        </p:nvSpPr>
        <p:spPr>
          <a:xfrm>
            <a:off x="3700512" y="3377905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2.1 </a:t>
            </a:r>
            <a:r>
              <a:rPr lang="zh-CN" alt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省管制券</a:t>
            </a: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 </a:t>
            </a:r>
          </a:p>
        </p:txBody>
      </p:sp>
      <p:sp>
        <p:nvSpPr>
          <p:cNvPr id="82" name="矩形 116">
            <a:extLst>
              <a:ext uri="{FF2B5EF4-FFF2-40B4-BE49-F238E27FC236}">
                <a16:creationId xmlns:a16="http://schemas.microsoft.com/office/drawing/2014/main" id="{007F8083-5E69-FA6D-5B35-DE9D19223CF1}"/>
              </a:ext>
            </a:extLst>
          </p:cNvPr>
          <p:cNvSpPr/>
          <p:nvPr/>
        </p:nvSpPr>
        <p:spPr>
          <a:xfrm>
            <a:off x="6189178" y="3390555"/>
            <a:ext cx="180887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3.1 </a:t>
            </a:r>
            <a:r>
              <a:rPr lang="zh-CN" alt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商家参与</a:t>
            </a:r>
            <a:endParaRPr lang="zh-CN" sz="1200" b="1" i="0" u="none" strike="noStrike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Calibri" panose="020F0502020204030204"/>
            </a:endParaRPr>
          </a:p>
        </p:txBody>
      </p:sp>
      <p:sp>
        <p:nvSpPr>
          <p:cNvPr id="86" name="矩形 118">
            <a:extLst>
              <a:ext uri="{FF2B5EF4-FFF2-40B4-BE49-F238E27FC236}">
                <a16:creationId xmlns:a16="http://schemas.microsoft.com/office/drawing/2014/main" id="{B9ED120E-3CF2-FB06-7129-CC0004CA264A}"/>
              </a:ext>
            </a:extLst>
          </p:cNvPr>
          <p:cNvSpPr/>
          <p:nvPr/>
        </p:nvSpPr>
        <p:spPr>
          <a:xfrm>
            <a:off x="8819416" y="3881381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4.2</a:t>
            </a:r>
            <a:r>
              <a:rPr lang="zh-CN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 </a:t>
            </a:r>
            <a:r>
              <a:rPr lang="zh-CN" alt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省管结算</a:t>
            </a:r>
            <a:endParaRPr lang="zh-CN" sz="1200" b="1" dirty="0">
              <a:solidFill>
                <a:srgbClr val="C00000">
                  <a:alpha val="100000"/>
                </a:srgbClr>
              </a:solidFill>
              <a:latin typeface="Helvetica"/>
              <a:ea typeface="微软雅黑" panose="020B0503020204020204" charset="-122"/>
              <a:cs typeface="Helvetica"/>
              <a:sym typeface="Calibri" panose="020F0502020204030204"/>
            </a:endParaRPr>
          </a:p>
        </p:txBody>
      </p:sp>
      <p:sp>
        <p:nvSpPr>
          <p:cNvPr id="87" name="矩形 119">
            <a:extLst>
              <a:ext uri="{FF2B5EF4-FFF2-40B4-BE49-F238E27FC236}">
                <a16:creationId xmlns:a16="http://schemas.microsoft.com/office/drawing/2014/main" id="{7E997CFC-9B46-BA67-A6F1-9D8D78D1AE94}"/>
              </a:ext>
            </a:extLst>
          </p:cNvPr>
          <p:cNvSpPr/>
          <p:nvPr/>
        </p:nvSpPr>
        <p:spPr>
          <a:xfrm>
            <a:off x="8819416" y="3379810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4.1</a:t>
            </a:r>
            <a:r>
              <a:rPr lang="zh-CN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 </a:t>
            </a:r>
            <a:r>
              <a:rPr lang="zh-CN" alt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</a:rPr>
              <a:t>商家结算</a:t>
            </a:r>
            <a:endParaRPr lang="zh-CN" sz="1200" b="1" dirty="0">
              <a:solidFill>
                <a:srgbClr val="C00000">
                  <a:alpha val="100000"/>
                </a:srgbClr>
              </a:solidFill>
              <a:latin typeface="Helvetica"/>
              <a:ea typeface="微软雅黑" panose="020B0503020204020204" charset="-122"/>
              <a:cs typeface="Helvetica"/>
              <a:sym typeface="Calibri" panose="020F0502020204030204"/>
            </a:endParaRPr>
          </a:p>
        </p:txBody>
      </p:sp>
      <p:sp>
        <p:nvSpPr>
          <p:cNvPr id="88" name="泪珠形 139">
            <a:extLst>
              <a:ext uri="{FF2B5EF4-FFF2-40B4-BE49-F238E27FC236}">
                <a16:creationId xmlns:a16="http://schemas.microsoft.com/office/drawing/2014/main" id="{0DDF67F7-DBFA-6308-801D-32BA42BEC26C}"/>
              </a:ext>
            </a:extLst>
          </p:cNvPr>
          <p:cNvSpPr/>
          <p:nvPr/>
        </p:nvSpPr>
        <p:spPr>
          <a:xfrm rot="8061112">
            <a:off x="1797471" y="1724892"/>
            <a:ext cx="648000" cy="648000"/>
          </a:xfrm>
          <a:prstGeom prst="teardrop">
            <a:avLst/>
          </a:prstGeom>
          <a:solidFill>
            <a:srgbClr val="C00000"/>
          </a:solidFill>
          <a:ln w="12700" cap="flat">
            <a:noFill/>
            <a:prstDash val="solid"/>
            <a:miter lim="8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 panose="020F0502020204030204"/>
              <a:ea typeface="+mj-ea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9" name="文本框 130">
            <a:extLst>
              <a:ext uri="{FF2B5EF4-FFF2-40B4-BE49-F238E27FC236}">
                <a16:creationId xmlns:a16="http://schemas.microsoft.com/office/drawing/2014/main" id="{60FAB83C-EF6F-9104-91F7-AB2DD99B7403}"/>
              </a:ext>
            </a:extLst>
          </p:cNvPr>
          <p:cNvSpPr txBox="1"/>
          <p:nvPr/>
        </p:nvSpPr>
        <p:spPr>
          <a:xfrm>
            <a:off x="1995637" y="1848176"/>
            <a:ext cx="287813" cy="430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Calibri" panose="020F0502020204030204"/>
                <a:sym typeface="Calibri" panose="020F0502020204030204"/>
              </a:rPr>
              <a:t>1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泪珠形 141">
            <a:extLst>
              <a:ext uri="{FF2B5EF4-FFF2-40B4-BE49-F238E27FC236}">
                <a16:creationId xmlns:a16="http://schemas.microsoft.com/office/drawing/2014/main" id="{C3AD9B4C-D451-786E-3FE1-AAEFC84C5555}"/>
              </a:ext>
            </a:extLst>
          </p:cNvPr>
          <p:cNvSpPr/>
          <p:nvPr/>
        </p:nvSpPr>
        <p:spPr>
          <a:xfrm rot="8061112">
            <a:off x="4208704" y="1722602"/>
            <a:ext cx="648000" cy="648000"/>
          </a:xfrm>
          <a:prstGeom prst="teardrop">
            <a:avLst/>
          </a:prstGeom>
          <a:solidFill>
            <a:srgbClr val="C00000"/>
          </a:solidFill>
          <a:ln w="12700" cap="flat">
            <a:noFill/>
            <a:prstDash val="solid"/>
            <a:miter lim="8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 panose="020F0502020204030204"/>
              <a:ea typeface="+mj-ea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1" name="文本框 132">
            <a:extLst>
              <a:ext uri="{FF2B5EF4-FFF2-40B4-BE49-F238E27FC236}">
                <a16:creationId xmlns:a16="http://schemas.microsoft.com/office/drawing/2014/main" id="{76A5DCBC-8F2D-AA2D-80B2-0E11B2791D8C}"/>
              </a:ext>
            </a:extLst>
          </p:cNvPr>
          <p:cNvSpPr txBox="1"/>
          <p:nvPr/>
        </p:nvSpPr>
        <p:spPr>
          <a:xfrm>
            <a:off x="4406870" y="1845886"/>
            <a:ext cx="287813" cy="430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Calibri" panose="020F0502020204030204"/>
                <a:sym typeface="Calibri" panose="020F0502020204030204"/>
              </a:rPr>
              <a:t>2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2" name="泪珠形 143">
            <a:extLst>
              <a:ext uri="{FF2B5EF4-FFF2-40B4-BE49-F238E27FC236}">
                <a16:creationId xmlns:a16="http://schemas.microsoft.com/office/drawing/2014/main" id="{A2D6BB44-981C-D64D-FB0A-DA1FAD8DF76B}"/>
              </a:ext>
            </a:extLst>
          </p:cNvPr>
          <p:cNvSpPr/>
          <p:nvPr/>
        </p:nvSpPr>
        <p:spPr>
          <a:xfrm rot="8061112">
            <a:off x="6774498" y="1722604"/>
            <a:ext cx="648000" cy="648000"/>
          </a:xfrm>
          <a:prstGeom prst="teardrop">
            <a:avLst/>
          </a:prstGeom>
          <a:solidFill>
            <a:srgbClr val="C00000"/>
          </a:solidFill>
          <a:ln w="12700" cap="flat">
            <a:noFill/>
            <a:prstDash val="solid"/>
            <a:miter lim="8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 panose="020F0502020204030204"/>
              <a:ea typeface="+mj-ea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3" name="文本框 134">
            <a:extLst>
              <a:ext uri="{FF2B5EF4-FFF2-40B4-BE49-F238E27FC236}">
                <a16:creationId xmlns:a16="http://schemas.microsoft.com/office/drawing/2014/main" id="{2EFB06AA-9D86-C6AB-E7BB-E477D216E6B4}"/>
              </a:ext>
            </a:extLst>
          </p:cNvPr>
          <p:cNvSpPr txBox="1"/>
          <p:nvPr/>
        </p:nvSpPr>
        <p:spPr>
          <a:xfrm>
            <a:off x="6972664" y="1845888"/>
            <a:ext cx="287813" cy="430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Calibri" panose="020F0502020204030204"/>
                <a:sym typeface="Calibri" panose="020F0502020204030204"/>
              </a:rPr>
              <a:t>3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4" name="泪珠形 145">
            <a:extLst>
              <a:ext uri="{FF2B5EF4-FFF2-40B4-BE49-F238E27FC236}">
                <a16:creationId xmlns:a16="http://schemas.microsoft.com/office/drawing/2014/main" id="{E641BCA9-9436-B2C2-6CA9-E33EFF8DFAD5}"/>
              </a:ext>
            </a:extLst>
          </p:cNvPr>
          <p:cNvSpPr/>
          <p:nvPr/>
        </p:nvSpPr>
        <p:spPr>
          <a:xfrm rot="8061112">
            <a:off x="9333616" y="1722603"/>
            <a:ext cx="648000" cy="648000"/>
          </a:xfrm>
          <a:prstGeom prst="teardrop">
            <a:avLst/>
          </a:prstGeom>
          <a:solidFill>
            <a:srgbClr val="C00000"/>
          </a:solidFill>
          <a:ln w="12700" cap="flat">
            <a:noFill/>
            <a:prstDash val="solid"/>
            <a:miter lim="8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 panose="020F0502020204030204"/>
              <a:ea typeface="+mj-ea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5" name="文本框 136">
            <a:extLst>
              <a:ext uri="{FF2B5EF4-FFF2-40B4-BE49-F238E27FC236}">
                <a16:creationId xmlns:a16="http://schemas.microsoft.com/office/drawing/2014/main" id="{4A1D788E-087D-86C0-FBC4-896C2F42641F}"/>
              </a:ext>
            </a:extLst>
          </p:cNvPr>
          <p:cNvSpPr txBox="1"/>
          <p:nvPr/>
        </p:nvSpPr>
        <p:spPr>
          <a:xfrm>
            <a:off x="9531782" y="1845887"/>
            <a:ext cx="287813" cy="430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Calibri" panose="020F0502020204030204"/>
                <a:sym typeface="Calibri" panose="020F0502020204030204"/>
              </a:rPr>
              <a:t>4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6" name="矩形 1">
            <a:extLst>
              <a:ext uri="{FF2B5EF4-FFF2-40B4-BE49-F238E27FC236}">
                <a16:creationId xmlns:a16="http://schemas.microsoft.com/office/drawing/2014/main" id="{FA7103FE-9B8B-7B1D-D2FE-F3446E539C19}"/>
              </a:ext>
            </a:extLst>
          </p:cNvPr>
          <p:cNvSpPr/>
          <p:nvPr/>
        </p:nvSpPr>
        <p:spPr>
          <a:xfrm>
            <a:off x="1342488" y="3892890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1.2 </a:t>
            </a:r>
            <a:r>
              <a:rPr lang="zh-CN" alt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Calibri" panose="020F0502020204030204"/>
              </a:rPr>
              <a:t>双方活动一致</a:t>
            </a:r>
            <a:endParaRPr lang="zh-CN" sz="1200" b="1" i="0" u="none" strike="noStrike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Calibri" panose="020F0502020204030204"/>
            </a:endParaRPr>
          </a:p>
        </p:txBody>
      </p:sp>
      <p:sp>
        <p:nvSpPr>
          <p:cNvPr id="4" name="矩形 115">
            <a:extLst>
              <a:ext uri="{FF2B5EF4-FFF2-40B4-BE49-F238E27FC236}">
                <a16:creationId xmlns:a16="http://schemas.microsoft.com/office/drawing/2014/main" id="{43093068-CD81-D497-2343-45435B6D571D}"/>
              </a:ext>
            </a:extLst>
          </p:cNvPr>
          <p:cNvSpPr/>
          <p:nvPr/>
        </p:nvSpPr>
        <p:spPr>
          <a:xfrm>
            <a:off x="3698907" y="3876815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2.2 </a:t>
            </a:r>
            <a:r>
              <a:rPr lang="zh-CN" alt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省管审核</a:t>
            </a: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 </a:t>
            </a:r>
          </a:p>
        </p:txBody>
      </p:sp>
      <p:sp>
        <p:nvSpPr>
          <p:cNvPr id="6" name="矩形 115">
            <a:extLst>
              <a:ext uri="{FF2B5EF4-FFF2-40B4-BE49-F238E27FC236}">
                <a16:creationId xmlns:a16="http://schemas.microsoft.com/office/drawing/2014/main" id="{FFBE667C-8B0C-37A7-FD5D-4368725B4536}"/>
              </a:ext>
            </a:extLst>
          </p:cNvPr>
          <p:cNvSpPr/>
          <p:nvPr/>
        </p:nvSpPr>
        <p:spPr>
          <a:xfrm>
            <a:off x="3697302" y="4414224"/>
            <a:ext cx="1694814" cy="39751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marL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spc="0" baseline="0">
                <a:ln>
                  <a:noFill/>
                </a:ln>
                <a:solidFill>
                  <a:schemeClr val="lt1">
                    <a:alpha val="100000"/>
                  </a:schemeClr>
                </a:solidFill>
                <a:effectLst/>
                <a:latin typeface="Arial" panose="020B0604020202020204"/>
                <a:ea typeface="微软雅黑" panose="020B0503020204020204" charset="-122"/>
                <a:cs typeface="+mn-cs"/>
                <a:sym typeface="Calibri" panose="020F0502020204030204"/>
              </a:defRPr>
            </a:pP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</a:t>
            </a:r>
            <a:r>
              <a:rPr lang="en-US" sz="12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3</a:t>
            </a: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</a:t>
            </a:r>
            <a:r>
              <a:rPr lang="zh-CN" alt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优惠券超阈值上传</a:t>
            </a:r>
            <a:r>
              <a:rPr lang="en-US" sz="1200" b="1" i="0" u="none" strike="noStrike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0527" y="776656"/>
            <a:ext cx="11482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适用于：省市公司统一创建活动优惠券邀请商家参与，单商家承担优惠券，在商家后台直接制券，无需在省管中心制券。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363958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3EA06-46FD-5453-3080-03D041FB3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E62B8D04-B41B-E437-663C-7CAE8F96A7CC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B079F2D2-9011-974A-D09B-080B54902CE3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优惠券制券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申请制券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常用设置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文本框 2">
            <a:extLst>
              <a:ext uri="{FF2B5EF4-FFF2-40B4-BE49-F238E27FC236}">
                <a16:creationId xmlns:a16="http://schemas.microsoft.com/office/drawing/2014/main" id="{31E7079D-550F-0878-6F63-F992FFDA4374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2.1 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常用设置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OMS</a:t>
            </a:r>
            <a:r>
              <a:rPr lang="zh-CN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运营后台邮政端</a:t>
            </a: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促销管理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新优惠券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DAC0B39C-5C55-2816-F88D-AE7D44E8CD14}"/>
              </a:ext>
            </a:extLst>
          </p:cNvPr>
          <p:cNvSpPr txBox="1"/>
          <p:nvPr/>
        </p:nvSpPr>
        <p:spPr>
          <a:xfrm>
            <a:off x="6713420" y="1059971"/>
            <a:ext cx="5239707" cy="484031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填写优惠券名称、选择适用业务线（商城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+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小店、优鲜）、满减条件、优惠券面值、自动回流（勾选代表预算在优惠券批次过期后自动返还预算池）、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※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：展示渠道注释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通用渠道：全渠道展示用户领取</a:t>
            </a:r>
            <a:b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活动专用：仅限指定优惠券活动领取</a:t>
            </a:r>
            <a:b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生成券码：会生成优惠券码文件，通过自有方式分发用户</a:t>
            </a:r>
            <a:b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预领专用：通过自有平台与邮乐系统对接发放优惠券</a:t>
            </a:r>
            <a:b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直播专用：仅限直播间领券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C04A36E-0581-896C-D6B6-FAE7C11C72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70" y="2654676"/>
            <a:ext cx="5835280" cy="315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3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31B3C-185E-8CE6-D735-DDE4F7E58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7855BF0A-AA7C-BE05-5B05-C0D2AE5372B1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D4153350-0902-553E-BE9B-778211CCD7C5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优惠券制券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申请制券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预算设置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文本框 2">
            <a:extLst>
              <a:ext uri="{FF2B5EF4-FFF2-40B4-BE49-F238E27FC236}">
                <a16:creationId xmlns:a16="http://schemas.microsoft.com/office/drawing/2014/main" id="{C6E6953C-62DF-CB62-FEE6-A78438D91653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2.2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预算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设置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OMS</a:t>
            </a:r>
            <a:r>
              <a:rPr lang="zh-CN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运营后台邮政端</a:t>
            </a: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促销管理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新优惠券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79B34458-F884-3004-1CB3-58E88D9A5D9C}"/>
              </a:ext>
            </a:extLst>
          </p:cNvPr>
          <p:cNvSpPr txBox="1"/>
          <p:nvPr/>
        </p:nvSpPr>
        <p:spPr>
          <a:xfrm>
            <a:off x="6713420" y="1146599"/>
            <a:ext cx="5239707" cy="156554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选择优惠承担方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商家承担，填写优惠券的发行数量；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146CE9-7701-422B-FFF0-9EA23CD1B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53" y="2845622"/>
            <a:ext cx="6700943" cy="333110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BB94417-764C-B40A-49FC-59D25D740604}"/>
              </a:ext>
            </a:extLst>
          </p:cNvPr>
          <p:cNvSpPr txBox="1"/>
          <p:nvPr/>
        </p:nvSpPr>
        <p:spPr>
          <a:xfrm>
            <a:off x="7598421" y="3983723"/>
            <a:ext cx="4258647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：商家承担券校验条件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根据商家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对应的招商省与当前登录机构所在省进行校验，一致则可以进行制券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987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0C76E-6554-DD86-0E99-DDDE95FA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5C50212B-DEA0-26D6-5EA6-8B7E19EDFA99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74C9E421-3B92-C574-9306-BA9ABBD3FF4F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优惠券制券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申请制券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</a:rPr>
              <a:t>领券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设置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文本框 2">
            <a:extLst>
              <a:ext uri="{FF2B5EF4-FFF2-40B4-BE49-F238E27FC236}">
                <a16:creationId xmlns:a16="http://schemas.microsoft.com/office/drawing/2014/main" id="{2FAD7674-ECCC-2C54-3C2A-2CAB63FF2671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2.3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领券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设置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OMS</a:t>
            </a:r>
            <a:r>
              <a:rPr lang="zh-CN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运营后台邮政端</a:t>
            </a: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促销管理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新优惠券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C0C4E0B3-D358-0D8B-C255-0DD068D7E581}"/>
              </a:ext>
            </a:extLst>
          </p:cNvPr>
          <p:cNvSpPr txBox="1"/>
          <p:nvPr/>
        </p:nvSpPr>
        <p:spPr>
          <a:xfrm>
            <a:off x="6713420" y="1146598"/>
            <a:ext cx="5239707" cy="535423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填写领券设置的必须信息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领券时间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：指定领券时间区间，在此时间段内可以领券，领券开始时间默认为开始日期的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0:00:00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开始，领券结束时间为有效期结束日期的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23:59:59 </a:t>
            </a:r>
            <a:b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有效时间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：指定区间内可以使用，指定区间外不可用或过期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领券限制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：每个用户限制领券数量，范围在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张到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100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张之间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可用数量限制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：每个用户限制使用数量，范围在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张到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100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张之间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业务类型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店铺券：模板字段为商家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、店铺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，填写后上传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商品券：模板字段为商家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、店铺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 </a:t>
            </a:r>
            <a:r>
              <a:rPr lang="en-US" altLang="zh-CN" sz="1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listingID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，填写后上传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直播券：直播间房间号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根据业务类型，下载模版，填写完整选择上传文件；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填写优惠券说明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12F45E9-A1B6-0789-C2B8-0EDC64E7A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21" y="2671455"/>
            <a:ext cx="5720532" cy="382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4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59EB-7CCC-C112-448D-96FEF9673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C8820DED-6B01-55AC-7B09-D4A8DC806123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A1934102-851A-ED3A-DD55-A833F7AD4D80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优惠券制券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申请制券</a:t>
            </a:r>
            <a:r>
              <a:rPr lang="en-US" altLang="zh-CN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-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消息设置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文本框 2">
            <a:extLst>
              <a:ext uri="{FF2B5EF4-FFF2-40B4-BE49-F238E27FC236}">
                <a16:creationId xmlns:a16="http://schemas.microsoft.com/office/drawing/2014/main" id="{F3B08C39-941D-F13A-A34D-B0D9D532C5FA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2.</a:t>
            </a:r>
            <a:r>
              <a:rPr 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4</a:t>
            </a: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领券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设置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OMS</a:t>
            </a:r>
            <a:r>
              <a:rPr lang="zh-CN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运营后台邮政端</a:t>
            </a: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促销管理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新优惠券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B1FE2B6B-C1CE-B575-8AD1-08D885B84D6F}"/>
              </a:ext>
            </a:extLst>
          </p:cNvPr>
          <p:cNvSpPr txBox="1"/>
          <p:nvPr/>
        </p:nvSpPr>
        <p:spPr>
          <a:xfrm>
            <a:off x="7324825" y="1146598"/>
            <a:ext cx="4820807" cy="215486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填写优惠券是否需要对用户端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push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消息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Push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渠道：邮乐网、邮乐小店、邮乐优鲜；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到账文案：可根据需要自行填写文案标题和内容；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到期文案：可对用户优惠券临期提醒设置：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A763DE-3063-127B-4702-8168DD12D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6" y="2731498"/>
            <a:ext cx="6893270" cy="33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2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5263F-4DCA-1988-1B75-8604FF4D9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5FD039BD-3908-86AE-DF11-90B70FAA8731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54E647A1-5EF8-7A5D-CC71-C3CDBB4C9B7A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</a:rPr>
              <a:t>3</a:t>
            </a:r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商家确认参与优惠券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文本框 2">
            <a:extLst>
              <a:ext uri="{FF2B5EF4-FFF2-40B4-BE49-F238E27FC236}">
                <a16:creationId xmlns:a16="http://schemas.microsoft.com/office/drawing/2014/main" id="{2B2DB807-C964-B107-3C9B-49AC47201904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3.1</a:t>
            </a: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商家确认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zh-CN" alt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endParaRPr lang="zh-CN" sz="14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营销管理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商家优惠券</a:t>
            </a:r>
            <a:r>
              <a:rPr lang="en-US" alt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-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新版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商家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2EBCC812-1C06-4365-098F-D6E4B7E7A495}"/>
              </a:ext>
            </a:extLst>
          </p:cNvPr>
          <p:cNvSpPr txBox="1"/>
          <p:nvPr/>
        </p:nvSpPr>
        <p:spPr>
          <a:xfrm>
            <a:off x="6020020" y="1187814"/>
            <a:ext cx="4820807" cy="215486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选择省管制券管理，进入优惠券管理；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选择加入活动，弹出活动说明，认真阅读内容并确认；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9B0B6EC-77C9-635E-ECA7-CB2A95431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31" y="3674748"/>
            <a:ext cx="5755694" cy="26795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B0AA05C-58BC-25A0-4391-260E3E787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380" y="3621816"/>
            <a:ext cx="5561922" cy="27984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DB3F49D-1DC6-54A1-D4FA-0FEC48BD1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124" y="4600595"/>
            <a:ext cx="1476190" cy="1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9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A9FC5-003D-1F4E-EEDA-188554A26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CD124FA5-0EA9-35ED-2298-5D1A7215A5AD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46D0AE64-463B-91A8-CF85-532CB94C96F2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4.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省管审核商家加入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321A52F1-5DDF-0F3D-0AF1-86637817AE8E}"/>
              </a:ext>
            </a:extLst>
          </p:cNvPr>
          <p:cNvSpPr txBox="1"/>
          <p:nvPr/>
        </p:nvSpPr>
        <p:spPr>
          <a:xfrm>
            <a:off x="6020020" y="1187815"/>
            <a:ext cx="4820807" cy="143769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省管查看参与获得商家列表情况；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选择商家，审核通过或者拒绝；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A8DDEDD-0D28-F104-DEDD-BD7DFE4C0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81" y="2625513"/>
            <a:ext cx="8457143" cy="38761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EDC200A-470A-3505-BB21-4E2380FC1648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4.1</a:t>
            </a:r>
            <a:r>
              <a:rPr 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 </a:t>
            </a:r>
            <a:r>
              <a:rPr lang="zh-CN" altLang="en-US" sz="1400" b="1" dirty="0">
                <a:solidFill>
                  <a:srgbClr val="C00000">
                    <a:alpha val="100000"/>
                  </a:srgbClr>
                </a:solidFill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省管审核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OMS</a:t>
            </a:r>
            <a:r>
              <a:rPr lang="zh-CN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运营后台邮政端</a:t>
            </a: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促销管理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优惠券管理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</p:spTree>
    <p:extLst>
      <p:ext uri="{BB962C8B-B14F-4D97-AF65-F5344CB8AC3E}">
        <p14:creationId xmlns:p14="http://schemas.microsoft.com/office/powerpoint/2010/main" val="346413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AEE24-F6BB-13A1-E690-A7E9EC6B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8">
            <a:extLst>
              <a:ext uri="{FF2B5EF4-FFF2-40B4-BE49-F238E27FC236}">
                <a16:creationId xmlns:a16="http://schemas.microsoft.com/office/drawing/2014/main" id="{A3ABEBA6-B6DC-8AAC-D902-5A3278CCCF6E}"/>
              </a:ext>
            </a:extLst>
          </p:cNvPr>
          <p:cNvCxnSpPr/>
          <p:nvPr/>
        </p:nvCxnSpPr>
        <p:spPr>
          <a:xfrm>
            <a:off x="0" y="735330"/>
            <a:ext cx="12192000" cy="0"/>
          </a:xfrm>
          <a:prstGeom prst="line">
            <a:avLst/>
          </a:prstGeom>
          <a:ln w="31750">
            <a:solidFill>
              <a:srgbClr val="C00000"/>
            </a:solidFill>
            <a:prstDash val="solid"/>
            <a:miter/>
          </a:ln>
        </p:spPr>
      </p:cxnSp>
      <p:sp>
        <p:nvSpPr>
          <p:cNvPr id="29" name="文本框 3">
            <a:extLst>
              <a:ext uri="{FF2B5EF4-FFF2-40B4-BE49-F238E27FC236}">
                <a16:creationId xmlns:a16="http://schemas.microsoft.com/office/drawing/2014/main" id="{CF8DBAEE-E9F1-E2F7-C6D1-16F7B87B57A4}"/>
              </a:ext>
            </a:extLst>
          </p:cNvPr>
          <p:cNvSpPr txBox="1"/>
          <p:nvPr/>
        </p:nvSpPr>
        <p:spPr>
          <a:xfrm>
            <a:off x="361226" y="141711"/>
            <a:ext cx="8837295" cy="43751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r>
              <a:rPr 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5. </a:t>
            </a:r>
            <a:r>
              <a:rPr lang="zh-CN" altLang="en-US" sz="2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商家结算</a:t>
            </a:r>
            <a:endParaRPr lang="zh-CN" sz="2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文本框 1">
            <a:extLst>
              <a:ext uri="{FF2B5EF4-FFF2-40B4-BE49-F238E27FC236}">
                <a16:creationId xmlns:a16="http://schemas.microsoft.com/office/drawing/2014/main" id="{D985F3FC-6FD5-6083-B098-BB22DCAE41D2}"/>
              </a:ext>
            </a:extLst>
          </p:cNvPr>
          <p:cNvSpPr txBox="1"/>
          <p:nvPr/>
        </p:nvSpPr>
        <p:spPr>
          <a:xfrm>
            <a:off x="6020020" y="1187815"/>
            <a:ext cx="4820807" cy="143769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sz="16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操作步骤：</a:t>
            </a:r>
            <a:endParaRPr lang="en-US" sz="1600" b="1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商家可以根据优惠券批次号或者时间段查询优惠券使用明细情况；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通过优惠券明细联系省进行线下结算流程；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4D9D1D-7027-CFC4-3C94-FE3625C9D382}"/>
              </a:ext>
            </a:extLst>
          </p:cNvPr>
          <p:cNvSpPr txBox="1"/>
          <p:nvPr/>
        </p:nvSpPr>
        <p:spPr>
          <a:xfrm>
            <a:off x="410311" y="955440"/>
            <a:ext cx="4470400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5.1 </a:t>
            </a:r>
            <a:r>
              <a:rPr lang="zh-CN" altLang="en-US" sz="1400" b="1" dirty="0">
                <a:ln>
                  <a:noFill/>
                </a:ln>
                <a:solidFill>
                  <a:srgbClr val="C00000">
                    <a:alpha val="100000"/>
                  </a:srgbClr>
                </a:solidFill>
                <a:effectLst/>
                <a:latin typeface="Helvetica"/>
                <a:ea typeface="微软雅黑" panose="020B0503020204020204" charset="-122"/>
                <a:cs typeface="Helvetica"/>
                <a:sym typeface="微软雅黑" panose="020B0503020204020204" charset="-122"/>
              </a:rPr>
              <a:t>商家结算</a:t>
            </a:r>
            <a:endParaRPr lang="zh-CN" sz="1400" b="1" dirty="0">
              <a:ln>
                <a:noFill/>
              </a:ln>
              <a:solidFill>
                <a:srgbClr val="C00000">
                  <a:alpha val="100000"/>
                </a:srgbClr>
              </a:solidFill>
              <a:effectLst/>
              <a:latin typeface="Helvetica"/>
              <a:ea typeface="微软雅黑" panose="020B0503020204020204" charset="-122"/>
              <a:cs typeface="Helvetic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操作系统：</a:t>
            </a:r>
            <a:r>
              <a:rPr lang="zh-CN" altLang="en-US" sz="14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endParaRPr lang="zh-CN" sz="14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菜单路径：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商家中心</a:t>
            </a:r>
            <a:r>
              <a:rPr 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结算管理</a:t>
            </a:r>
            <a:r>
              <a:rPr lang="zh-CN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—</a:t>
            </a:r>
            <a:r>
              <a:rPr lang="zh-CN" altLang="en-US" sz="14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省管商家券明细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操作角色：邮政运营人员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说明：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C5D266-9E0F-0B4F-8639-42B741DC5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19" y="2833813"/>
            <a:ext cx="10241280" cy="35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4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B02FC-93F0-8D77-777B-9EF56D45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43200" y="2514600"/>
            <a:ext cx="7181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2292953655"/>
      </p:ext>
    </p:extLst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ExMmIwMGMxOTE1YzAwOGYzZWM4MGNkODMwM2Y0ZTIifQ=="/>
  <p:tag name="RESOURCE_RECORD_KEY" val="{&quot;10&quot;:[21544210,4450733]}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00000"/>
      </a:accent1>
      <a:accent2>
        <a:srgbClr val="6A868F"/>
      </a:accent2>
      <a:accent3>
        <a:srgbClr val="31778E"/>
      </a:accent3>
      <a:accent4>
        <a:srgbClr val="D6C88B"/>
      </a:accent4>
      <a:accent5>
        <a:srgbClr val="D66E49"/>
      </a:accent5>
      <a:accent6>
        <a:srgbClr val="649EB2"/>
      </a:accent6>
      <a:hlink>
        <a:srgbClr val="BD374A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7375</TotalTime>
  <Words>1077</Words>
  <Application>Microsoft Office PowerPoint</Application>
  <PresentationFormat>宽屏</PresentationFormat>
  <Paragraphs>117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等线 Light</vt:lpstr>
      <vt:lpstr>华文细黑</vt:lpstr>
      <vt:lpstr>宋体</vt:lpstr>
      <vt:lpstr>微软雅黑</vt:lpstr>
      <vt:lpstr>Arial</vt:lpstr>
      <vt:lpstr>Calibri</vt:lpstr>
      <vt:lpstr>Calibri Light</vt:lpstr>
      <vt:lpstr>Helvetica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中邮电商专题汇报</dc:title>
  <dc:creator>Jing Zhao</dc:creator>
  <cp:lastModifiedBy>tangjiamei</cp:lastModifiedBy>
  <cp:revision>402</cp:revision>
  <cp:lastPrinted>2025-01-05T01:41:00Z</cp:lastPrinted>
  <dcterms:created xsi:type="dcterms:W3CDTF">2025-01-05T01:51:00Z</dcterms:created>
  <dcterms:modified xsi:type="dcterms:W3CDTF">2025-10-09T08:04:49Z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E2535BA1F7D54E53B80603BD20A61C3F_13</vt:lpwstr>
  </property>
</Properties>
</file>